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84"/>
  </p:notesMasterIdLst>
  <p:sldIdLst>
    <p:sldId id="257" r:id="rId2"/>
    <p:sldId id="258" r:id="rId3"/>
    <p:sldId id="259" r:id="rId4"/>
    <p:sldId id="260" r:id="rId5"/>
    <p:sldId id="261" r:id="rId6"/>
    <p:sldId id="318" r:id="rId7"/>
    <p:sldId id="262" r:id="rId8"/>
    <p:sldId id="263" r:id="rId9"/>
    <p:sldId id="321" r:id="rId10"/>
    <p:sldId id="320" r:id="rId11"/>
    <p:sldId id="355" r:id="rId12"/>
    <p:sldId id="346" r:id="rId13"/>
    <p:sldId id="264" r:id="rId14"/>
    <p:sldId id="265" r:id="rId15"/>
    <p:sldId id="317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354" r:id="rId40"/>
    <p:sldId id="289" r:id="rId41"/>
    <p:sldId id="322" r:id="rId42"/>
    <p:sldId id="323" r:id="rId43"/>
    <p:sldId id="325" r:id="rId44"/>
    <p:sldId id="290" r:id="rId45"/>
    <p:sldId id="326" r:id="rId46"/>
    <p:sldId id="328" r:id="rId47"/>
    <p:sldId id="329" r:id="rId48"/>
    <p:sldId id="330" r:id="rId49"/>
    <p:sldId id="350" r:id="rId50"/>
    <p:sldId id="331" r:id="rId51"/>
    <p:sldId id="351" r:id="rId52"/>
    <p:sldId id="347" r:id="rId53"/>
    <p:sldId id="332" r:id="rId54"/>
    <p:sldId id="333" r:id="rId55"/>
    <p:sldId id="334" r:id="rId56"/>
    <p:sldId id="342" r:id="rId57"/>
    <p:sldId id="343" r:id="rId58"/>
    <p:sldId id="344" r:id="rId59"/>
    <p:sldId id="335" r:id="rId60"/>
    <p:sldId id="352" r:id="rId61"/>
    <p:sldId id="338" r:id="rId62"/>
    <p:sldId id="339" r:id="rId63"/>
    <p:sldId id="340" r:id="rId64"/>
    <p:sldId id="316" r:id="rId65"/>
    <p:sldId id="293" r:id="rId66"/>
    <p:sldId id="294" r:id="rId67"/>
    <p:sldId id="295" r:id="rId68"/>
    <p:sldId id="296" r:id="rId69"/>
    <p:sldId id="314" r:id="rId70"/>
    <p:sldId id="345" r:id="rId71"/>
    <p:sldId id="297" r:id="rId72"/>
    <p:sldId id="298" r:id="rId73"/>
    <p:sldId id="348" r:id="rId74"/>
    <p:sldId id="349" r:id="rId75"/>
    <p:sldId id="305" r:id="rId76"/>
    <p:sldId id="306" r:id="rId77"/>
    <p:sldId id="307" r:id="rId78"/>
    <p:sldId id="308" r:id="rId79"/>
    <p:sldId id="312" r:id="rId80"/>
    <p:sldId id="309" r:id="rId81"/>
    <p:sldId id="310" r:id="rId82"/>
    <p:sldId id="311" r:id="rId8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28">
          <p15:clr>
            <a:srgbClr val="A4A3A4"/>
          </p15:clr>
        </p15:guide>
        <p15:guide id="2" orient="horz" pos="2112" userDrawn="1">
          <p15:clr>
            <a:srgbClr val="A4A3A4"/>
          </p15:clr>
        </p15:guide>
        <p15:guide id="3" pos="96">
          <p15:clr>
            <a:srgbClr val="A4A3A4"/>
          </p15:clr>
        </p15:guide>
        <p15:guide id="4" pos="1660">
          <p15:clr>
            <a:srgbClr val="A4A3A4"/>
          </p15:clr>
        </p15:guide>
        <p15:guide id="5" pos="4092">
          <p15:clr>
            <a:srgbClr val="A4A3A4"/>
          </p15:clr>
        </p15:guide>
        <p15:guide id="6" orient="horz" pos="1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M. Justice" initials="AMJ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FFFFFF"/>
    <a:srgbClr val="E9EDF4"/>
    <a:srgbClr val="800000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02" y="246"/>
      </p:cViewPr>
      <p:guideLst>
        <p:guide orient="horz" pos="4128"/>
        <p:guide orient="horz" pos="2112"/>
        <p:guide pos="96"/>
        <p:guide pos="1660"/>
        <p:guide pos="4092"/>
        <p:guide orient="horz" pos="12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3660"/>
    </p:cViewPr>
  </p:sorterViewPr>
  <p:notesViewPr>
    <p:cSldViewPr snapToGrid="0" showGuides="1">
      <p:cViewPr varScale="1">
        <p:scale>
          <a:sx n="62" d="100"/>
          <a:sy n="62" d="100"/>
        </p:scale>
        <p:origin x="3102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cat>
            <c:numRef>
              <c:f>Sheet1!$A$2:$A$23</c:f>
              <c:numCache>
                <c:formatCode>General</c:formatCode>
                <c:ptCount val="22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</c:numCache>
            </c:num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80</c:v>
                </c:pt>
                <c:pt idx="1">
                  <c:v>81</c:v>
                </c:pt>
                <c:pt idx="2">
                  <c:v>81</c:v>
                </c:pt>
                <c:pt idx="3">
                  <c:v>86</c:v>
                </c:pt>
                <c:pt idx="4">
                  <c:v>87</c:v>
                </c:pt>
                <c:pt idx="5">
                  <c:v>89</c:v>
                </c:pt>
                <c:pt idx="6">
                  <c:v>89</c:v>
                </c:pt>
                <c:pt idx="7">
                  <c:v>93</c:v>
                </c:pt>
                <c:pt idx="8">
                  <c:v>92</c:v>
                </c:pt>
                <c:pt idx="9">
                  <c:v>94</c:v>
                </c:pt>
                <c:pt idx="10">
                  <c:v>94</c:v>
                </c:pt>
                <c:pt idx="11">
                  <c:v>100</c:v>
                </c:pt>
                <c:pt idx="12">
                  <c:v>100</c:v>
                </c:pt>
                <c:pt idx="13">
                  <c:v>104</c:v>
                </c:pt>
                <c:pt idx="14">
                  <c:v>109</c:v>
                </c:pt>
                <c:pt idx="15">
                  <c:v>116</c:v>
                </c:pt>
                <c:pt idx="16">
                  <c:v>119</c:v>
                </c:pt>
                <c:pt idx="17">
                  <c:v>125</c:v>
                </c:pt>
                <c:pt idx="18">
                  <c:v>126</c:v>
                </c:pt>
                <c:pt idx="19">
                  <c:v>130</c:v>
                </c:pt>
                <c:pt idx="20">
                  <c:v>135</c:v>
                </c:pt>
                <c:pt idx="21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CA-46B2-9F4B-E13A722D3D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overlap val="-27"/>
        <c:axId val="674276952"/>
        <c:axId val="674284168"/>
      </c:barChart>
      <c:catAx>
        <c:axId val="674276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4284168"/>
        <c:crosses val="autoZero"/>
        <c:auto val="1"/>
        <c:lblAlgn val="ctr"/>
        <c:lblOffset val="100"/>
        <c:noMultiLvlLbl val="0"/>
      </c:catAx>
      <c:valAx>
        <c:axId val="674284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4276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Hypoglycemia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 lispro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Study 1</c:v>
                </c:pt>
                <c:pt idx="1">
                  <c:v>Study 2</c:v>
                </c:pt>
                <c:pt idx="2">
                  <c:v>Study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E9-44CD-901E-FD69D3F02A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 regular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Study 1</c:v>
                </c:pt>
                <c:pt idx="1">
                  <c:v>Study 2</c:v>
                </c:pt>
                <c:pt idx="2">
                  <c:v>Study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E9-44CD-901E-FD69D3F02A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7"/>
        <c:overlap val="-39"/>
        <c:axId val="507573160"/>
        <c:axId val="505067064"/>
      </c:barChart>
      <c:catAx>
        <c:axId val="50757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5067064"/>
        <c:crosses val="autoZero"/>
        <c:auto val="1"/>
        <c:lblAlgn val="ctr"/>
        <c:lblOffset val="100"/>
        <c:noMultiLvlLbl val="0"/>
      </c:catAx>
      <c:valAx>
        <c:axId val="505067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7573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22418598867793E-2"/>
          <c:y val="0.10908626261861409"/>
          <c:w val="0.89902170468948039"/>
          <c:h val="0.797699479939286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6D-4F55-BFA3-B1633E1F9E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6D-4F55-BFA3-B1633E1F9E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6D-4F55-BFA3-B1633E1F9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5056032"/>
        <c:axId val="315054064"/>
      </c:lineChart>
      <c:catAx>
        <c:axId val="31505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5054064"/>
        <c:crosses val="autoZero"/>
        <c:auto val="1"/>
        <c:lblAlgn val="ctr"/>
        <c:lblOffset val="100"/>
        <c:noMultiLvlLbl val="0"/>
      </c:catAx>
      <c:valAx>
        <c:axId val="315054064"/>
        <c:scaling>
          <c:orientation val="minMax"/>
          <c:max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5056032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19137391479905E-2"/>
          <c:y val="0.13094189156166214"/>
          <c:w val="0.89902170468948039"/>
          <c:h val="0.775843750000000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9C-439C-99F9-424A60EB00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9C-439C-99F9-424A60EB00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9C-439C-99F9-424A60EB0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5056032"/>
        <c:axId val="315054064"/>
      </c:lineChart>
      <c:catAx>
        <c:axId val="31505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5054064"/>
        <c:crosses val="autoZero"/>
        <c:auto val="1"/>
        <c:lblAlgn val="ctr"/>
        <c:lblOffset val="100"/>
        <c:noMultiLvlLbl val="0"/>
      </c:catAx>
      <c:valAx>
        <c:axId val="315054064"/>
        <c:scaling>
          <c:orientation val="minMax"/>
          <c:max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5056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cat>
            <c:numRef>
              <c:f>Sheet1!$A$2:$A$23</c:f>
              <c:numCache>
                <c:formatCode>General</c:formatCode>
                <c:ptCount val="22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</c:numCache>
            </c:num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3189</c:v>
                </c:pt>
                <c:pt idx="1">
                  <c:v>3133</c:v>
                </c:pt>
                <c:pt idx="2">
                  <c:v>2870</c:v>
                </c:pt>
                <c:pt idx="3">
                  <c:v>2832</c:v>
                </c:pt>
                <c:pt idx="4">
                  <c:v>2729</c:v>
                </c:pt>
                <c:pt idx="5">
                  <c:v>2756</c:v>
                </c:pt>
                <c:pt idx="6">
                  <c:v>2686</c:v>
                </c:pt>
                <c:pt idx="7">
                  <c:v>2769</c:v>
                </c:pt>
                <c:pt idx="8">
                  <c:v>2685</c:v>
                </c:pt>
                <c:pt idx="9">
                  <c:v>2573</c:v>
                </c:pt>
                <c:pt idx="10">
                  <c:v>2548</c:v>
                </c:pt>
                <c:pt idx="11">
                  <c:v>2582</c:v>
                </c:pt>
                <c:pt idx="12">
                  <c:v>2393</c:v>
                </c:pt>
                <c:pt idx="13">
                  <c:v>2485</c:v>
                </c:pt>
                <c:pt idx="14">
                  <c:v>2507</c:v>
                </c:pt>
                <c:pt idx="15">
                  <c:v>2532</c:v>
                </c:pt>
                <c:pt idx="16">
                  <c:v>2274</c:v>
                </c:pt>
                <c:pt idx="17">
                  <c:v>2385</c:v>
                </c:pt>
                <c:pt idx="18">
                  <c:v>2299</c:v>
                </c:pt>
                <c:pt idx="19">
                  <c:v>2332</c:v>
                </c:pt>
                <c:pt idx="20">
                  <c:v>2464</c:v>
                </c:pt>
                <c:pt idx="21">
                  <c:v>2417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CA-46B2-9F4B-E13A722D3D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overlap val="-27"/>
        <c:axId val="674276952"/>
        <c:axId val="674284168"/>
      </c:barChart>
      <c:catAx>
        <c:axId val="674276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4284168"/>
        <c:crosses val="autoZero"/>
        <c:auto val="1"/>
        <c:lblAlgn val="ctr"/>
        <c:lblOffset val="100"/>
        <c:noMultiLvlLbl val="0"/>
      </c:catAx>
      <c:valAx>
        <c:axId val="674284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4276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0-44</c:v>
                </c:pt>
                <c:pt idx="1">
                  <c:v>45-64</c:v>
                </c:pt>
                <c:pt idx="2">
                  <c:v>65-71</c:v>
                </c:pt>
                <c:pt idx="3">
                  <c:v>≥75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20.7</c:v>
                </c:pt>
                <c:pt idx="1">
                  <c:v>11.1</c:v>
                </c:pt>
                <c:pt idx="2">
                  <c:v>6.5</c:v>
                </c:pt>
                <c:pt idx="3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7C-40A7-BBF9-971FF46E67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2"/>
        <c:overlap val="-27"/>
        <c:axId val="674276952"/>
        <c:axId val="674284168"/>
      </c:barChart>
      <c:catAx>
        <c:axId val="674276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4284168"/>
        <c:crosses val="autoZero"/>
        <c:auto val="1"/>
        <c:lblAlgn val="ctr"/>
        <c:lblOffset val="100"/>
        <c:noMultiLvlLbl val="0"/>
      </c:catAx>
      <c:valAx>
        <c:axId val="674284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4276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7A-44A6-ABE7-3B934300BF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CC-424A-BA2B-3CE1F52CD43D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C7A-44A6-ABE7-3B934300BF8C}"/>
              </c:ext>
            </c:extLst>
          </c:dPt>
          <c:dLbls>
            <c:dLbl>
              <c:idx val="0"/>
              <c:layout>
                <c:manualLayout>
                  <c:x val="-0.24831616131332901"/>
                  <c:y val="0.1382955061321451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49158220317049"/>
                      <c:h val="0.19487890980845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C7A-44A6-ABE7-3B934300BF8C}"/>
                </c:ext>
              </c:extLst>
            </c:dLbl>
            <c:dLbl>
              <c:idx val="2"/>
              <c:layout>
                <c:manualLayout>
                  <c:x val="0.22475766595843336"/>
                  <c:y val="-5.499817989448857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7A-44A6-ABE7-3B934300BF8C}"/>
                </c:ext>
              </c:extLst>
            </c:dLbl>
            <c:numFmt formatCode="General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Lethargy</c:v>
                </c:pt>
                <c:pt idx="1">
                  <c:v>Coma</c:v>
                </c:pt>
                <c:pt idx="2">
                  <c:v>Alert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39</c:v>
                </c:pt>
                <c:pt idx="1">
                  <c:v>13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7A-44A6-ABE7-3B934300B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Comatose</c:v>
                </c:pt>
                <c:pt idx="1">
                  <c:v>Not comatose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345</c:v>
                </c:pt>
                <c:pt idx="1">
                  <c:v>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6E-45E2-8AAF-4F7B99E4CF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8987528"/>
        <c:axId val="648986216"/>
      </c:barChart>
      <c:catAx>
        <c:axId val="648987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8986216"/>
        <c:crosses val="autoZero"/>
        <c:auto val="1"/>
        <c:lblAlgn val="ctr"/>
        <c:lblOffset val="100"/>
        <c:noMultiLvlLbl val="0"/>
      </c:catAx>
      <c:valAx>
        <c:axId val="648986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8987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 abdominal pain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&lt;5</c:v>
                </c:pt>
                <c:pt idx="1">
                  <c:v>5 to &lt;10</c:v>
                </c:pt>
                <c:pt idx="2">
                  <c:v>10 to &lt;15</c:v>
                </c:pt>
                <c:pt idx="3">
                  <c:v>15-18</c:v>
                </c:pt>
                <c:pt idx="4">
                  <c:v>&lt;400</c:v>
                </c:pt>
                <c:pt idx="5">
                  <c:v>400-600</c:v>
                </c:pt>
                <c:pt idx="6">
                  <c:v>&gt;600</c:v>
                </c:pt>
                <c:pt idx="7">
                  <c:v>&lt;300</c:v>
                </c:pt>
                <c:pt idx="8">
                  <c:v>300-320</c:v>
                </c:pt>
                <c:pt idx="9">
                  <c:v>&gt;320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86</c:v>
                </c:pt>
                <c:pt idx="1">
                  <c:v>66</c:v>
                </c:pt>
                <c:pt idx="2">
                  <c:v>36</c:v>
                </c:pt>
                <c:pt idx="3">
                  <c:v>13</c:v>
                </c:pt>
                <c:pt idx="4">
                  <c:v>36</c:v>
                </c:pt>
                <c:pt idx="5">
                  <c:v>48</c:v>
                </c:pt>
                <c:pt idx="6">
                  <c:v>50</c:v>
                </c:pt>
                <c:pt idx="7">
                  <c:v>58</c:v>
                </c:pt>
                <c:pt idx="8">
                  <c:v>40</c:v>
                </c:pt>
                <c:pt idx="9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42-49A0-9846-9983FABC35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Without abdominal pain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&lt;5</c:v>
                </c:pt>
                <c:pt idx="1">
                  <c:v>5 to &lt;10</c:v>
                </c:pt>
                <c:pt idx="2">
                  <c:v>10 to &lt;15</c:v>
                </c:pt>
                <c:pt idx="3">
                  <c:v>15-18</c:v>
                </c:pt>
                <c:pt idx="4">
                  <c:v>&lt;400</c:v>
                </c:pt>
                <c:pt idx="5">
                  <c:v>400-600</c:v>
                </c:pt>
                <c:pt idx="6">
                  <c:v>&gt;600</c:v>
                </c:pt>
                <c:pt idx="7">
                  <c:v>&lt;300</c:v>
                </c:pt>
                <c:pt idx="8">
                  <c:v>300-320</c:v>
                </c:pt>
                <c:pt idx="9">
                  <c:v>&gt;320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14</c:v>
                </c:pt>
                <c:pt idx="1">
                  <c:v>34</c:v>
                </c:pt>
                <c:pt idx="2">
                  <c:v>64</c:v>
                </c:pt>
                <c:pt idx="3">
                  <c:v>87</c:v>
                </c:pt>
                <c:pt idx="4">
                  <c:v>64</c:v>
                </c:pt>
                <c:pt idx="5">
                  <c:v>52</c:v>
                </c:pt>
                <c:pt idx="6">
                  <c:v>50</c:v>
                </c:pt>
                <c:pt idx="7">
                  <c:v>42</c:v>
                </c:pt>
                <c:pt idx="8">
                  <c:v>60</c:v>
                </c:pt>
                <c:pt idx="9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42-49A0-9846-9983FABC3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7"/>
        <c:overlap val="100"/>
        <c:axId val="648987528"/>
        <c:axId val="648986216"/>
      </c:barChart>
      <c:catAx>
        <c:axId val="648987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8986216"/>
        <c:crosses val="autoZero"/>
        <c:auto val="1"/>
        <c:lblAlgn val="ctr"/>
        <c:lblOffset val="100"/>
        <c:noMultiLvlLbl val="0"/>
      </c:catAx>
      <c:valAx>
        <c:axId val="64898621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8987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Time to DKA Resolution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99847972050808"/>
          <c:y val="0.22042493144005024"/>
          <c:w val="0.85585622075575229"/>
          <c:h val="0.61614713580156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 lispro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Study 1</c:v>
                </c:pt>
                <c:pt idx="1">
                  <c:v>Study 2</c:v>
                </c:pt>
                <c:pt idx="2">
                  <c:v>Study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14.8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C0-441E-BE42-74075769A1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 regular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Study 1</c:v>
                </c:pt>
                <c:pt idx="1">
                  <c:v>Study 2</c:v>
                </c:pt>
                <c:pt idx="2">
                  <c:v>Study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11</c:v>
                </c:pt>
                <c:pt idx="1">
                  <c:v>13.2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C0-441E-BE42-74075769A1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7"/>
        <c:overlap val="-39"/>
        <c:axId val="507573160"/>
        <c:axId val="505067064"/>
      </c:barChart>
      <c:catAx>
        <c:axId val="50757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5067064"/>
        <c:crosses val="autoZero"/>
        <c:auto val="1"/>
        <c:lblAlgn val="ctr"/>
        <c:lblOffset val="100"/>
        <c:noMultiLvlLbl val="0"/>
      </c:catAx>
      <c:valAx>
        <c:axId val="505067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7573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Total Insulin Required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 lispro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Study 1</c:v>
                </c:pt>
                <c:pt idx="1">
                  <c:v>Study 2</c:v>
                </c:pt>
                <c:pt idx="2">
                  <c:v>Study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84</c:v>
                </c:pt>
                <c:pt idx="1">
                  <c:v>61.7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DD-4D50-8EAC-19183EFD6A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 regular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Study 1</c:v>
                </c:pt>
                <c:pt idx="1">
                  <c:v>Study 2</c:v>
                </c:pt>
                <c:pt idx="2">
                  <c:v>Study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98</c:v>
                </c:pt>
                <c:pt idx="1">
                  <c:v>65.2</c:v>
                </c:pt>
                <c:pt idx="2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DD-4D50-8EAC-19183EFD6A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7"/>
        <c:overlap val="-39"/>
        <c:axId val="507573160"/>
        <c:axId val="505067064"/>
      </c:barChart>
      <c:catAx>
        <c:axId val="50757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5067064"/>
        <c:crosses val="autoZero"/>
        <c:auto val="1"/>
        <c:lblAlgn val="ctr"/>
        <c:lblOffset val="100"/>
        <c:noMultiLvlLbl val="0"/>
      </c:catAx>
      <c:valAx>
        <c:axId val="505067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7573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Hospital Days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125066950915067E-2"/>
          <c:y val="0.22042493144005024"/>
          <c:w val="0.88072963352534528"/>
          <c:h val="0.61614713580156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 lispro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Study 1</c:v>
                </c:pt>
                <c:pt idx="1">
                  <c:v>Study 2</c:v>
                </c:pt>
                <c:pt idx="2">
                  <c:v>Study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DA-4637-A34A-E167136AC2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 regular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Study 1</c:v>
                </c:pt>
                <c:pt idx="1">
                  <c:v>Study 2</c:v>
                </c:pt>
                <c:pt idx="2">
                  <c:v>Study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</c:v>
                </c:pt>
                <c:pt idx="2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DA-4637-A34A-E167136AC2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7"/>
        <c:overlap val="-39"/>
        <c:axId val="507573160"/>
        <c:axId val="505067064"/>
      </c:barChart>
      <c:catAx>
        <c:axId val="50757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5067064"/>
        <c:crosses val="autoZero"/>
        <c:auto val="1"/>
        <c:lblAlgn val="ctr"/>
        <c:lblOffset val="100"/>
        <c:noMultiLvlLbl val="0"/>
      </c:catAx>
      <c:valAx>
        <c:axId val="505067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7573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19F905-801E-43E7-BA56-9008B9080CF4}" type="datetimeFigureOut">
              <a:rPr lang="en-US"/>
              <a:pPr>
                <a:defRPr/>
              </a:pPr>
              <a:t>2/10/2017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510089F-08D6-4470-A7F7-76A0F79A6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026786-4994-4494-88AD-B0C768AC147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768420-04F1-4D51-BF26-416359D6281F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B43D5B-F76B-49BF-85B0-CA4882DE345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7A68A9-945E-4022-B5E4-FC57D4C349F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3F2046-AB75-4BC8-964C-1FA11F69113B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A60BF4-90AB-41C1-AEC7-1ADF78B39935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7929E2-611F-44DB-9508-9A3DC2FCED0A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E5F2BF-0529-431B-9617-EDB93BA3602F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B86B95-5B01-4B83-949D-15E203F4CC5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E1F0B1-BD62-4E3B-A329-ABA28AC820F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289EB2-4E12-462A-A42A-28F6DF274EB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65E3F9-8710-4174-BE5E-C2512099A84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8A4365-FB3B-46EF-99DF-F2EED8D7325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DD4632-6F20-4294-9C66-B10C0D17D7F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89048F-3FE8-4B72-930A-4AB18499BACB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152E89-B812-4DAA-A4C3-6915094A241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F72C4F-5FCC-4916-9CC1-C0DD6E66ACC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25ED7A-3223-4CB0-88C8-ACA6DB8C45E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1BA9F2-DB57-4044-8A37-BA8DD5C3F96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D2A627-C7EE-4ADA-BE64-42DDDE02157B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B4EC62-27A7-430A-A70F-5A377F142A8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5CD231-6BC5-448B-A3BE-8BE6F9EFDDF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A6320A-6849-4CCA-AC18-846E406E141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54FC1A-D7CC-4E02-9721-D89C153290C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54FC1A-D7CC-4E02-9721-D89C153290C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722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A4B54D-1824-4E25-B866-76B76AD27093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Chaithongdi N, Subauste JS, Koch CA, Geraci SA. Diagnosis and management of hyperglycemic emergencies. Hormones (Athens). 2011;10(4):250-260.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799A5828-2BE5-46E2-A9A7-C4B4C3039775}" type="slidenum">
              <a:rPr lang="en-US" altLang="en-US" sz="1200"/>
              <a:pPr/>
              <a:t>47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897894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9A7BBB-A41F-458E-B4ED-900CAB5BD8CA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80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E77BEF-6932-403C-8090-4AC56E99244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F3D6DF-D47F-473E-BE10-EEDD98B0495A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71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436FC0-CB01-42C3-9CB1-2533E89DFF8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485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77B760-FF8F-47A5-828B-44AF2151F4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721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C28F19-6203-4FB7-A1B7-B2A2783332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F1E21E-49B1-4E61-BC83-CB43F258E70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2D3A7F-F3F8-44FA-8898-E168A1D16AD5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9BC918-B394-4CFB-AE54-869AD20D4C3B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407713-9A2F-4344-894A-61791C346A1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FE5AB1-715A-43FB-A902-DCCFD3B96308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93E300-4F73-40B9-9911-CC63ADCC932F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99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C505EA-2147-4561-9F51-2029840267B2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C769B1-34C0-44BB-8711-67179C41E9D7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006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2AA216-B8CD-4C4B-ACE3-3DA8412CF98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2B111C-DDCB-48C6-AC1C-4238C37CEE87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148C26-9C2F-43FB-863D-8FC0F211D58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165064-0617-4E08-A2DE-F9C97852F5C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5FD2E4-74DC-49AF-801F-C1F893D29CAF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A06587-C785-4370-8DCD-D42268D8B4B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5FFD44-5422-4682-9AF8-F59CF420784A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728189-CDC5-47E8-9ED8-B0028FADA057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728189-CDC5-47E8-9ED8-B0028FADA057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44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A273B2-FECB-423B-9AD1-09CF0DB65BB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84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npatient_Slide_backgrounds_7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6594" y="2286794"/>
            <a:ext cx="7772400" cy="1143000"/>
          </a:xfrm>
          <a:noFill/>
          <a:ln>
            <a:noFill/>
          </a:ln>
          <a:effectLst>
            <a:outerShdw blurRad="63500" dist="35921" dir="2700000" algn="ctr" rotWithShape="0">
              <a:schemeClr val="tx1">
                <a:alpha val="50000"/>
              </a:schemeClr>
            </a:outerShdw>
          </a:effectLst>
          <a:extLst/>
        </p:spPr>
        <p:txBody>
          <a:bodyPr/>
          <a:lstStyle>
            <a:lvl1pPr>
              <a:defRPr lang="en-US" dirty="0">
                <a:solidFill>
                  <a:srgbClr val="FFFF0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2209800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531BB-1081-4D92-9EB5-E784DB10D889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2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40095-3574-4EB4-B9AA-68FCFF589B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17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67C36-8E53-460F-A117-460FE9193A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36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76B94C1-CDEC-43CE-BCD4-1AF53D9717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200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1"/>
            <a:ext cx="6042025" cy="1143000"/>
          </a:xfrm>
          <a:prstGeom prst="rect">
            <a:avLst/>
          </a:prstGeom>
          <a:gradFill flip="none" rotWithShape="1">
            <a:gsLst>
              <a:gs pos="0">
                <a:srgbClr val="0E3767"/>
              </a:gs>
              <a:gs pos="100000">
                <a:srgbClr val="10274A"/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042026" y="0"/>
            <a:ext cx="3101975" cy="1143000"/>
          </a:xfrm>
          <a:prstGeom prst="rect">
            <a:avLst/>
          </a:prstGeom>
          <a:solidFill>
            <a:srgbClr val="F0F4F8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1" y="334965"/>
            <a:ext cx="176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213726" y="6369051"/>
            <a:ext cx="47307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r" eaLnBrk="1" hangingPunct="1">
              <a:defRPr/>
            </a:pPr>
            <a:fld id="{D59D759F-D384-4D6D-A1F1-8CA7BF7CA5F1}" type="slidenum">
              <a:rPr lang="en-US" sz="1050" smtClean="0">
                <a:latin typeface="Franklin Gothic Book" panose="020B0503020102020204" pitchFamily="34" charset="0"/>
              </a:rPr>
              <a:pPr algn="r" eaLnBrk="1" hangingPunct="1">
                <a:defRPr/>
              </a:pPr>
              <a:t>‹#›</a:t>
            </a:fld>
            <a:endParaRPr lang="en-US" sz="1050" dirty="0">
              <a:latin typeface="Franklin Gothic Book" panose="020B0503020102020204" pitchFamily="34" charset="0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77343" y="237053"/>
            <a:ext cx="5364683" cy="505884"/>
          </a:xfrm>
        </p:spPr>
        <p:txBody>
          <a:bodyPr>
            <a:normAutofit/>
          </a:bodyPr>
          <a:lstStyle>
            <a:lvl1pPr algn="l">
              <a:defRPr sz="3000" cap="all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2"/>
          </p:nvPr>
        </p:nvSpPr>
        <p:spPr>
          <a:xfrm>
            <a:off x="677864" y="2039938"/>
            <a:ext cx="7646987" cy="3929062"/>
          </a:xfrm>
        </p:spPr>
        <p:txBody>
          <a:bodyPr/>
          <a:lstStyle>
            <a:lvl1pPr>
              <a:defRPr sz="2100" baseline="0">
                <a:latin typeface="Franklin Gothic Book"/>
                <a:cs typeface="Franklin Gothic Book"/>
              </a:defRPr>
            </a:lvl1pPr>
            <a:lvl2pPr>
              <a:defRPr sz="1800">
                <a:latin typeface="Franklin Gothic Book"/>
                <a:cs typeface="Franklin Gothic Book"/>
              </a:defRPr>
            </a:lvl2pPr>
            <a:lvl3pPr>
              <a:defRPr sz="1500">
                <a:latin typeface="Franklin Gothic Book"/>
                <a:cs typeface="Franklin Gothic Book"/>
              </a:defRPr>
            </a:lvl3pPr>
            <a:lvl4pPr>
              <a:defRPr>
                <a:latin typeface="Franklin Gothic Book"/>
                <a:cs typeface="Franklin Gothic Book"/>
              </a:defRPr>
            </a:lvl4pPr>
            <a:lvl5pPr>
              <a:defRPr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77863" y="742417"/>
            <a:ext cx="2616200" cy="366712"/>
          </a:xfrm>
        </p:spPr>
        <p:txBody>
          <a:bodyPr>
            <a:noAutofit/>
          </a:bodyPr>
          <a:lstStyle>
            <a:lvl1pPr>
              <a:buNone/>
              <a:defRPr sz="1050"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  <a:lvl2pPr>
              <a:buNone/>
              <a:defRPr sz="750">
                <a:solidFill>
                  <a:schemeClr val="bg1"/>
                </a:solidFill>
                <a:latin typeface="Franklin Gothic Book"/>
                <a:cs typeface="Franklin Gothic Book"/>
              </a:defRPr>
            </a:lvl2pPr>
            <a:lvl3pPr>
              <a:buNone/>
              <a:defRPr sz="750">
                <a:solidFill>
                  <a:schemeClr val="bg1"/>
                </a:solidFill>
                <a:latin typeface="Franklin Gothic Book"/>
                <a:cs typeface="Franklin Gothic Book"/>
              </a:defRPr>
            </a:lvl3pPr>
            <a:lvl4pPr>
              <a:buNone/>
              <a:defRPr sz="750">
                <a:solidFill>
                  <a:schemeClr val="bg1"/>
                </a:solidFill>
                <a:latin typeface="Franklin Gothic Book"/>
                <a:cs typeface="Franklin Gothic Book"/>
              </a:defRPr>
            </a:lvl4pPr>
            <a:lvl5pPr>
              <a:buNone/>
              <a:defRPr sz="750">
                <a:solidFill>
                  <a:schemeClr val="bg1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664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42026" y="0"/>
            <a:ext cx="3101975" cy="1143000"/>
          </a:xfrm>
          <a:prstGeom prst="rect">
            <a:avLst/>
          </a:prstGeom>
          <a:solidFill>
            <a:srgbClr val="F0F4F8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1" y="334965"/>
            <a:ext cx="176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1" y="1"/>
            <a:ext cx="6042025" cy="1143000"/>
          </a:xfrm>
          <a:prstGeom prst="rect">
            <a:avLst/>
          </a:prstGeom>
          <a:gradFill flip="none" rotWithShape="1">
            <a:gsLst>
              <a:gs pos="0">
                <a:srgbClr val="0E3767"/>
              </a:gs>
              <a:gs pos="100000">
                <a:srgbClr val="10274A"/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213726" y="6369051"/>
            <a:ext cx="47307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9pPr>
          </a:lstStyle>
          <a:p>
            <a:pPr algn="r" eaLnBrk="1" hangingPunct="1">
              <a:defRPr/>
            </a:pPr>
            <a:fld id="{6E3684F1-8FB2-4390-AFE9-4823D35E6A92}" type="slidenum">
              <a:rPr lang="en-US" sz="1050" smtClean="0">
                <a:latin typeface="Franklin Gothic Book" panose="020B0503020102020204" pitchFamily="34" charset="0"/>
              </a:rPr>
              <a:pPr algn="r" eaLnBrk="1" hangingPunct="1">
                <a:defRPr/>
              </a:pPr>
              <a:t>‹#›</a:t>
            </a:fld>
            <a:endParaRPr lang="en-US" sz="1050" dirty="0">
              <a:latin typeface="Franklin Gothic Book" panose="020B0503020102020204" pitchFamily="34" charset="0"/>
            </a:endParaRPr>
          </a:p>
        </p:txBody>
      </p:sp>
      <p:sp>
        <p:nvSpPr>
          <p:cNvPr id="13" name="Title 17"/>
          <p:cNvSpPr>
            <a:spLocks noGrp="1"/>
          </p:cNvSpPr>
          <p:nvPr>
            <p:ph type="title"/>
          </p:nvPr>
        </p:nvSpPr>
        <p:spPr>
          <a:xfrm>
            <a:off x="677343" y="237053"/>
            <a:ext cx="5364683" cy="505884"/>
          </a:xfrm>
        </p:spPr>
        <p:txBody>
          <a:bodyPr>
            <a:normAutofit/>
          </a:bodyPr>
          <a:lstStyle>
            <a:lvl1pPr algn="l">
              <a:defRPr sz="3000" cap="all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30"/>
          <p:cNvSpPr>
            <a:spLocks noGrp="1"/>
          </p:cNvSpPr>
          <p:nvPr>
            <p:ph sz="quarter" idx="13"/>
          </p:nvPr>
        </p:nvSpPr>
        <p:spPr>
          <a:xfrm>
            <a:off x="677863" y="742417"/>
            <a:ext cx="2616200" cy="366712"/>
          </a:xfrm>
        </p:spPr>
        <p:txBody>
          <a:bodyPr>
            <a:noAutofit/>
          </a:bodyPr>
          <a:lstStyle>
            <a:lvl1pPr>
              <a:buNone/>
              <a:defRPr sz="1050"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  <a:lvl2pPr>
              <a:buNone/>
              <a:defRPr sz="750">
                <a:solidFill>
                  <a:schemeClr val="bg1"/>
                </a:solidFill>
                <a:latin typeface="Franklin Gothic Book"/>
                <a:cs typeface="Franklin Gothic Book"/>
              </a:defRPr>
            </a:lvl2pPr>
            <a:lvl3pPr>
              <a:buNone/>
              <a:defRPr sz="750">
                <a:solidFill>
                  <a:schemeClr val="bg1"/>
                </a:solidFill>
                <a:latin typeface="Franklin Gothic Book"/>
                <a:cs typeface="Franklin Gothic Book"/>
              </a:defRPr>
            </a:lvl3pPr>
            <a:lvl4pPr>
              <a:buNone/>
              <a:defRPr sz="750">
                <a:solidFill>
                  <a:schemeClr val="bg1"/>
                </a:solidFill>
                <a:latin typeface="Franklin Gothic Book"/>
                <a:cs typeface="Franklin Gothic Book"/>
              </a:defRPr>
            </a:lvl4pPr>
            <a:lvl5pPr>
              <a:buNone/>
              <a:defRPr sz="750">
                <a:solidFill>
                  <a:schemeClr val="bg1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7710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88938" y="962025"/>
            <a:ext cx="8755062" cy="96838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274639"/>
            <a:ext cx="8258175" cy="63976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4674" y="1341848"/>
            <a:ext cx="8207375" cy="4784315"/>
          </a:xfrm>
        </p:spPr>
        <p:txBody>
          <a:bodyPr/>
          <a:lstStyle>
            <a:lvl1pPr>
              <a:buClr>
                <a:srgbClr val="F7E846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7E846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7E846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7E846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7E846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AF19D-0D73-4AF9-A7A2-4FC2D73AB3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10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60BC-490F-4941-A9B3-263E1CDBD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68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Inpatient_Slide_backgrounds_6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6C2FE-B426-4CBB-8E18-06A3591BF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3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40DDA-3254-45A3-A57A-F2ACE4098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44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8D088-D2C4-4780-87BB-52AEEC90F7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81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A3777-5357-462F-A945-67E82C6F9F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079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62343-BF1A-45E0-BBEF-D39594F0C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05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7160A-DBDE-4BB2-816F-C663FE8B6A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11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63D66-17BD-40D5-85B9-ED3B02810A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11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Inpatient_Slide_backgrounds_5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31938"/>
            <a:ext cx="7772400" cy="456406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6602A64-1358-46CB-ACF0-9836C8679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4475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FFFF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panose="020B0604020202020204" pitchFamily="34" charset="0"/>
        <a:buChar char="–"/>
        <a:defRPr sz="2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panose="020B0604020202020204" pitchFamily="34" charset="0"/>
        <a:buChar char="–"/>
        <a:defRPr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panose="020B0604020202020204" pitchFamily="34" charset="0"/>
        <a:buChar char="»"/>
        <a:defRPr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8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9.bin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381000" y="762000"/>
            <a:ext cx="8534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32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3200">
              <a:solidFill>
                <a:srgbClr val="FF6600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388" y="228758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dirty="0"/>
              <a:t>Diagnosis and Management of </a:t>
            </a:r>
            <a:br>
              <a:rPr dirty="0"/>
            </a:br>
            <a:r>
              <a:rPr dirty="0"/>
              <a:t>Hyperglycemic Crises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Diabetic Ketoacidosis </a:t>
            </a:r>
          </a:p>
          <a:p>
            <a:pPr eaLnBrk="1" hangingPunct="1">
              <a:defRPr/>
            </a:pPr>
            <a:r>
              <a:rPr lang="en-US" dirty="0"/>
              <a:t>Hyperglycemic Hyperosmolar State</a:t>
            </a:r>
          </a:p>
        </p:txBody>
      </p:sp>
      <p:sp>
        <p:nvSpPr>
          <p:cNvPr id="1536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59E958-25C3-404B-9F0A-4FCFC346977D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Death Rates for Hyperglycemic Crises as Underlying Cause</a:t>
            </a:r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 rot="16200000">
            <a:off x="-51748" y="3527524"/>
            <a:ext cx="18053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  <a:latin typeface="Arial" panose="020B0604020202020204" pitchFamily="34" charset="0"/>
              </a:rPr>
              <a:t>Deaths per 100,000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A3777-5357-462F-A945-67E82C6F9FA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1803001" y="1381034"/>
            <a:ext cx="55379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 algn="ctr"/>
            <a:r>
              <a:rPr lang="en-US" alt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Rate per 100,000 Persons with Diabetes</a:t>
            </a:r>
          </a:p>
          <a:p>
            <a:pPr algn="ctr"/>
            <a:r>
              <a:rPr lang="en-US" alt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By Age, United States, 2009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188135" y="5417640"/>
            <a:ext cx="11592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  <a:latin typeface="Arial" panose="020B0604020202020204" pitchFamily="34" charset="0"/>
              </a:rPr>
              <a:t>Age (years)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817292698"/>
              </p:ext>
            </p:extLst>
          </p:nvPr>
        </p:nvGraphicFramePr>
        <p:xfrm>
          <a:off x="984738" y="2039814"/>
          <a:ext cx="7291754" cy="3421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47638" y="6040438"/>
            <a:ext cx="57150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cs typeface="Tahoma" panose="020B0604030504040204" pitchFamily="34" charset="0"/>
              </a:rPr>
              <a:t>CDC. Diabetes complications. Mortality due to hyperglycemic crises. Available from: https://www.cdc.gov/diabetes/statistics/mortalitydka/fratedkadiabbyage.htm.</a:t>
            </a:r>
          </a:p>
        </p:txBody>
      </p:sp>
    </p:spTree>
    <p:extLst>
      <p:ext uri="{BB962C8B-B14F-4D97-AF65-F5344CB8AC3E}">
        <p14:creationId xmlns:p14="http://schemas.microsoft.com/office/powerpoint/2010/main" val="3593996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1943099"/>
            <a:ext cx="4419600" cy="3330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4800600" y="1466057"/>
            <a:ext cx="388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Odds Ratios for Mortality</a:t>
            </a:r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169863" y="1636713"/>
            <a:ext cx="4114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defTabSz="457200"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+mn-cs"/>
              </a:defRPr>
            </a:lvl1pPr>
            <a:lvl2pPr marL="742950" indent="-285750" defTabSz="4572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+mn-cs"/>
              </a:defRPr>
            </a:lvl2pPr>
            <a:lvl3pPr marL="1143000" indent="-228600" defTabSz="4572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+mn-cs"/>
              </a:defRPr>
            </a:lvl3pPr>
            <a:lvl4pPr marL="1600200" indent="-228600" defTabSz="4572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+mn-cs"/>
              </a:defRPr>
            </a:lvl4pPr>
            <a:lvl5pPr marL="2057400" indent="-228600" defTabSz="4572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 sz="1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+mn-cs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1800">
                <a:latin typeface="+mn-lt"/>
                <a:cs typeface="+mn-cs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1800">
                <a:latin typeface="+mn-lt"/>
                <a:cs typeface="+mn-cs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1800">
                <a:latin typeface="+mn-lt"/>
                <a:cs typeface="+mn-cs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altLang="en-US" sz="2000" dirty="0"/>
              <a:t>1,211 patients with Hyperglycemic crises</a:t>
            </a:r>
          </a:p>
          <a:p>
            <a:r>
              <a:rPr lang="en-US" altLang="en-US" sz="2000" dirty="0"/>
              <a:t>Combined DKA-HHS in 27% </a:t>
            </a:r>
          </a:p>
          <a:p>
            <a:r>
              <a:rPr lang="en-US" altLang="en-US" sz="2000" dirty="0"/>
              <a:t>DKA-HHS was independently associated with 2.4 fold increased mortality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273675"/>
            <a:ext cx="8372475" cy="95410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C" altLang="en-US" sz="1400" b="1" dirty="0">
                <a:solidFill>
                  <a:srgbClr val="FFFF00"/>
                </a:solidFill>
                <a:latin typeface="Arial" panose="020B0604020202020204" pitchFamily="34" charset="0"/>
              </a:rPr>
              <a:t>Case </a:t>
            </a:r>
            <a:r>
              <a:rPr lang="es-EC" altLang="en-US" sz="1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Definition</a:t>
            </a:r>
            <a:r>
              <a:rPr lang="es-EC" altLang="en-US" sz="1400" b="1" dirty="0">
                <a:solidFill>
                  <a:srgbClr val="FFFF00"/>
                </a:solidFill>
                <a:latin typeface="Arial" panose="020B0604020202020204" pitchFamily="34" charset="0"/>
              </a:rPr>
              <a:t> of </a:t>
            </a:r>
            <a:r>
              <a:rPr lang="es-EC" altLang="en-US" sz="1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Hyperglycemic</a:t>
            </a:r>
            <a:r>
              <a:rPr lang="es-EC" altLang="en-US" sz="1400" b="1" dirty="0">
                <a:solidFill>
                  <a:srgbClr val="FFFF00"/>
                </a:solidFill>
                <a:latin typeface="Arial" panose="020B0604020202020204" pitchFamily="34" charset="0"/>
              </a:rPr>
              <a:t> Crises</a:t>
            </a:r>
            <a:r>
              <a:rPr lang="es-EC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>
              <a:buFontTx/>
              <a:buAutoNum type="arabicParenR"/>
            </a:pPr>
            <a:r>
              <a:rPr lang="es-EC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HHS: BG &gt;600 mg/dL, </a:t>
            </a:r>
            <a:r>
              <a:rPr lang="es-EC" alt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effective</a:t>
            </a:r>
            <a:r>
              <a:rPr lang="es-EC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C" alt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osmolality</a:t>
            </a:r>
            <a:r>
              <a:rPr lang="es-EC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≥300 </a:t>
            </a:r>
            <a:r>
              <a:rPr lang="es-EC" alt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mOsm</a:t>
            </a:r>
            <a:r>
              <a:rPr lang="es-EC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/L, </a:t>
            </a:r>
            <a:r>
              <a:rPr lang="es-EC" alt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bicarbonate</a:t>
            </a:r>
            <a:r>
              <a:rPr lang="es-EC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&gt;18 </a:t>
            </a:r>
            <a:r>
              <a:rPr lang="es-EC" alt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mEq</a:t>
            </a:r>
            <a:r>
              <a:rPr lang="es-EC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/L</a:t>
            </a:r>
          </a:p>
          <a:p>
            <a:pPr>
              <a:buFontTx/>
              <a:buAutoNum type="arabicParenR"/>
            </a:pPr>
            <a:r>
              <a:rPr lang="es-EC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DKA:  ICD-</a:t>
            </a:r>
            <a:r>
              <a:rPr lang="es-EC" alt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code</a:t>
            </a:r>
            <a:r>
              <a:rPr lang="es-EC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C" alt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for</a:t>
            </a:r>
            <a:r>
              <a:rPr lang="es-EC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DKA and </a:t>
            </a:r>
            <a:r>
              <a:rPr lang="es-EC" alt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bicarbonate</a:t>
            </a:r>
            <a:r>
              <a:rPr lang="es-EC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≤18 </a:t>
            </a:r>
            <a:r>
              <a:rPr lang="es-EC" alt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mEq</a:t>
            </a:r>
            <a:r>
              <a:rPr lang="es-EC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/L</a:t>
            </a:r>
          </a:p>
          <a:p>
            <a:pPr>
              <a:buFontTx/>
              <a:buAutoNum type="arabicParenR"/>
            </a:pPr>
            <a:r>
              <a:rPr lang="es-EC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C" alt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Com</a:t>
            </a:r>
            <a:r>
              <a:rPr lang="es-EC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C" alt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bined</a:t>
            </a:r>
            <a:r>
              <a:rPr lang="es-EC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DKA-HHS:  DKA </a:t>
            </a:r>
            <a:r>
              <a:rPr lang="es-EC" alt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criteria</a:t>
            </a:r>
            <a:r>
              <a:rPr lang="es-EC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+ </a:t>
            </a:r>
            <a:r>
              <a:rPr lang="es-EC" alt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effective</a:t>
            </a:r>
            <a:r>
              <a:rPr lang="es-EC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C" alt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osmolality</a:t>
            </a:r>
            <a:r>
              <a:rPr lang="es-EC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≥300 </a:t>
            </a:r>
            <a:r>
              <a:rPr lang="es-EC" alt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mOsm</a:t>
            </a:r>
            <a:r>
              <a:rPr lang="es-EC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/kg</a:t>
            </a:r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038" name="TextBox 7"/>
          <p:cNvSpPr txBox="1">
            <a:spLocks noChangeArrowheads="1"/>
          </p:cNvSpPr>
          <p:nvPr/>
        </p:nvSpPr>
        <p:spPr bwMode="auto">
          <a:xfrm>
            <a:off x="152400" y="6276201"/>
            <a:ext cx="8218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 err="1">
                <a:latin typeface="Arial" panose="020B0604020202020204" pitchFamily="34" charset="0"/>
              </a:rPr>
              <a:t>Pasquel</a:t>
            </a:r>
            <a:r>
              <a:rPr lang="en-US" altLang="en-US" sz="1200" dirty="0">
                <a:latin typeface="Arial" panose="020B0604020202020204" pitchFamily="34" charset="0"/>
              </a:rPr>
              <a:t> FJ, et al. Presented at 76</a:t>
            </a:r>
            <a:r>
              <a:rPr lang="en-US" altLang="en-US" sz="1200" baseline="30000" dirty="0">
                <a:latin typeface="Arial" panose="020B0604020202020204" pitchFamily="34" charset="0"/>
              </a:rPr>
              <a:t>th</a:t>
            </a:r>
            <a:r>
              <a:rPr lang="en-US" altLang="en-US" sz="1200" dirty="0">
                <a:latin typeface="Arial" panose="020B0604020202020204" pitchFamily="34" charset="0"/>
              </a:rPr>
              <a:t> Annual ADA Scientific Sessions, New Orleans, LA. June 10-14, 2016. </a:t>
            </a:r>
            <a:r>
              <a:rPr lang="en-US" altLang="en-US" sz="1200" dirty="0" err="1">
                <a:latin typeface="Arial" panose="020B0604020202020204" pitchFamily="34" charset="0"/>
              </a:rPr>
              <a:t>Abstr</a:t>
            </a:r>
            <a:r>
              <a:rPr lang="en-US" altLang="en-US" sz="1200" dirty="0">
                <a:latin typeface="Arial" panose="020B0604020202020204" pitchFamily="34" charset="0"/>
              </a:rPr>
              <a:t> 1482-P.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Hyperosmolality</a:t>
            </a:r>
            <a:r>
              <a:rPr lang="en-US" altLang="en-US" dirty="0"/>
              <a:t> and Mortality in Hyperglycemic Crises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4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Causes of Morbidity and Mortality in DKA </a:t>
            </a:r>
          </a:p>
        </p:txBody>
      </p:sp>
      <p:sp>
        <p:nvSpPr>
          <p:cNvPr id="75780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Shock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Hypokalemia during treatment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Hypoglycemia during treatment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Cerebral edema during treatment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Hypophosphatemia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75781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Acute renal failure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Adult respiratory distress syndrome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Vascular thrombosis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Precipitating illness, including MI, stroke, sepsis, pancreatitis, pneumonia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11059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FA8E393-72F4-44BB-A2FE-4B743A6E70A0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575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Pathogenesis and Pathophysiology</a:t>
            </a:r>
            <a:b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/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C48D72-7C7D-43CF-922A-4D0E1E0CDBF0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Diabetic Ketoacidosis: Pathophysiology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3400" y="1828800"/>
          <a:ext cx="8229600" cy="3298824"/>
        </p:xfrm>
        <a:graphic>
          <a:graphicData uri="http://schemas.openxmlformats.org/drawingml/2006/table">
            <a:tbl>
              <a:tblPr bandCol="1">
                <a:tableStyleId>{793D81CF-94F2-401A-BA57-92F5A7B2D0C5}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801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Unchecked gluconeogenesis 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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Hyperglycemia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01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Osmotic diuresis 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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Dehydration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01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Unchecked ketogenesis 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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Ketosis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78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Dissociation of ketone bodies into hydrogen ion and anions 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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Anion-gap metabolic acidosis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66800" y="5334000"/>
            <a:ext cx="7239000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Often a precipitating event is identified</a:t>
            </a:r>
            <a:b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(infection, lack of insulin administration)</a:t>
            </a:r>
          </a:p>
        </p:txBody>
      </p:sp>
      <p:sp>
        <p:nvSpPr>
          <p:cNvPr id="317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783133-F8AB-4F65-BCB4-E7DC1961FBBC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Pathogenesis of Hyperglycemic Crises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3777-5357-462F-A945-67E82C6F9FA6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15385" name="TextBox 2"/>
          <p:cNvSpPr txBox="1">
            <a:spLocks noChangeArrowheads="1"/>
          </p:cNvSpPr>
          <p:nvPr/>
        </p:nvSpPr>
        <p:spPr bwMode="auto">
          <a:xfrm>
            <a:off x="125413" y="6226175"/>
            <a:ext cx="47905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dirty="0"/>
              <a:t>Umpierrez G, </a:t>
            </a:r>
            <a:r>
              <a:rPr lang="en-GB" altLang="en-US" sz="1200" dirty="0" err="1"/>
              <a:t>Korytkowski</a:t>
            </a:r>
            <a:r>
              <a:rPr lang="en-GB" altLang="en-US" sz="1200" dirty="0"/>
              <a:t> M. </a:t>
            </a:r>
            <a:r>
              <a:rPr lang="en-GB" altLang="en-US" sz="1200" i="1" dirty="0"/>
              <a:t>Nat Rev </a:t>
            </a:r>
            <a:r>
              <a:rPr lang="en-GB" altLang="en-US" sz="1200" i="1" dirty="0" err="1"/>
              <a:t>Endocrinol</a:t>
            </a:r>
            <a:r>
              <a:rPr lang="en-GB" altLang="en-US" sz="1200" dirty="0"/>
              <a:t>. 2016;12:222-232.</a:t>
            </a:r>
            <a:endParaRPr lang="en-US" altLang="en-US" sz="1200" dirty="0"/>
          </a:p>
        </p:txBody>
      </p:sp>
      <p:grpSp>
        <p:nvGrpSpPr>
          <p:cNvPr id="6" name="Group 5"/>
          <p:cNvGrpSpPr/>
          <p:nvPr/>
        </p:nvGrpSpPr>
        <p:grpSpPr>
          <a:xfrm>
            <a:off x="348577" y="1219201"/>
            <a:ext cx="8515660" cy="4923692"/>
            <a:chOff x="348577" y="1219200"/>
            <a:chExt cx="8515660" cy="5120263"/>
          </a:xfrm>
        </p:grpSpPr>
        <p:sp>
          <p:nvSpPr>
            <p:cNvPr id="2" name="Oval 1"/>
            <p:cNvSpPr/>
            <p:nvPr/>
          </p:nvSpPr>
          <p:spPr bwMode="auto">
            <a:xfrm>
              <a:off x="2032000" y="2949575"/>
              <a:ext cx="5070475" cy="2560638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64" name="Oval 4"/>
            <p:cNvSpPr>
              <a:spLocks noChangeArrowheads="1"/>
            </p:cNvSpPr>
            <p:nvPr/>
          </p:nvSpPr>
          <p:spPr bwMode="auto">
            <a:xfrm>
              <a:off x="4572000" y="3352800"/>
              <a:ext cx="2209800" cy="1676400"/>
            </a:xfrm>
            <a:prstGeom prst="ellipse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66FFFF"/>
                </a:buClr>
                <a:buChar char="•"/>
                <a:defRPr sz="2800">
                  <a:solidFill>
                    <a:schemeClr val="bg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Font typeface="Marlett" pitchFamily="2" charset="2"/>
                <a:buChar char="4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chemeClr val="tx1"/>
                  </a:solidFill>
                  <a:latin typeface="Arial" panose="020B0604020202020204" pitchFamily="34" charset="0"/>
                </a:rPr>
                <a:t>Counterregulatory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chemeClr val="tx1"/>
                  </a:solidFill>
                  <a:latin typeface="Arial" panose="020B0604020202020204" pitchFamily="34" charset="0"/>
                </a:rPr>
                <a:t>Hormones</a:t>
              </a:r>
              <a:endParaRPr lang="en-US" altLang="en-US" sz="2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65" name="Oval 5"/>
            <p:cNvSpPr>
              <a:spLocks noChangeArrowheads="1"/>
            </p:cNvSpPr>
            <p:nvPr/>
          </p:nvSpPr>
          <p:spPr bwMode="auto">
            <a:xfrm>
              <a:off x="2292350" y="3352800"/>
              <a:ext cx="2209800" cy="1752600"/>
            </a:xfrm>
            <a:prstGeom prst="ellipse">
              <a:avLst/>
            </a:prstGeom>
            <a:gradFill rotWithShape="0">
              <a:gsLst>
                <a:gs pos="0">
                  <a:srgbClr val="FFCCCC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66FFFF"/>
                </a:buClr>
                <a:buChar char="•"/>
                <a:defRPr sz="2800">
                  <a:solidFill>
                    <a:schemeClr val="bg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Font typeface="Marlett" pitchFamily="2" charset="2"/>
                <a:buChar char="4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chemeClr val="tx1"/>
                  </a:solidFill>
                  <a:latin typeface="Arial" panose="020B0604020202020204" pitchFamily="34" charset="0"/>
                </a:rPr>
                <a:t>Insulin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chemeClr val="tx1"/>
                  </a:solidFill>
                  <a:latin typeface="Arial" panose="020B0604020202020204" pitchFamily="34" charset="0"/>
                </a:rPr>
                <a:t>Deficiency</a:t>
              </a:r>
            </a:p>
          </p:txBody>
        </p:sp>
        <p:sp>
          <p:nvSpPr>
            <p:cNvPr id="15366" name="Text Box 13"/>
            <p:cNvSpPr txBox="1">
              <a:spLocks noChangeArrowheads="1"/>
            </p:cNvSpPr>
            <p:nvPr/>
          </p:nvSpPr>
          <p:spPr bwMode="auto">
            <a:xfrm>
              <a:off x="7170661" y="5145088"/>
              <a:ext cx="113204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66FFFF"/>
                </a:buClr>
                <a:buChar char="•"/>
                <a:defRPr sz="2800">
                  <a:solidFill>
                    <a:schemeClr val="bg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Font typeface="Marlett" pitchFamily="2" charset="2"/>
                <a:buChar char="4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solidFill>
                    <a:srgbClr val="FFFFFF"/>
                  </a:solidFill>
                  <a:latin typeface="Arial" panose="020B0604020202020204" pitchFamily="34" charset="0"/>
                </a:rPr>
                <a:t>Metabolic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solidFill>
                    <a:srgbClr val="FFFFFF"/>
                  </a:solidFill>
                  <a:latin typeface="Arial" panose="020B0604020202020204" pitchFamily="34" charset="0"/>
                </a:rPr>
                <a:t>acidosis</a:t>
              </a:r>
            </a:p>
          </p:txBody>
        </p:sp>
        <p:sp>
          <p:nvSpPr>
            <p:cNvPr id="15367" name="Text Box 15"/>
            <p:cNvSpPr txBox="1">
              <a:spLocks noChangeArrowheads="1"/>
            </p:cNvSpPr>
            <p:nvPr/>
          </p:nvSpPr>
          <p:spPr bwMode="auto">
            <a:xfrm>
              <a:off x="5373688" y="5810250"/>
              <a:ext cx="14959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66FFFF"/>
                </a:buClr>
                <a:buChar char="•"/>
                <a:defRPr sz="2800">
                  <a:solidFill>
                    <a:schemeClr val="bg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Font typeface="Marlett" pitchFamily="2" charset="2"/>
                <a:buChar char="4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solidFill>
                    <a:srgbClr val="FFFFFF"/>
                  </a:solidFill>
                  <a:latin typeface="Arial" panose="020B0604020202020204" pitchFamily="34" charset="0"/>
                </a:rPr>
                <a:t>Hypertonicity</a:t>
              </a:r>
            </a:p>
          </p:txBody>
        </p:sp>
        <p:sp>
          <p:nvSpPr>
            <p:cNvPr id="15368" name="Text Box 16"/>
            <p:cNvSpPr txBox="1">
              <a:spLocks noChangeArrowheads="1"/>
            </p:cNvSpPr>
            <p:nvPr/>
          </p:nvSpPr>
          <p:spPr bwMode="auto">
            <a:xfrm>
              <a:off x="2505503" y="5754688"/>
              <a:ext cx="151996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66FFFF"/>
                </a:buClr>
                <a:buChar char="•"/>
                <a:defRPr sz="2800">
                  <a:solidFill>
                    <a:schemeClr val="bg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Font typeface="Marlett" pitchFamily="2" charset="2"/>
                <a:buChar char="4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solidFill>
                    <a:srgbClr val="FFFFFF"/>
                  </a:solidFill>
                  <a:latin typeface="Arial" panose="020B0604020202020204" pitchFamily="34" charset="0"/>
                </a:rPr>
                <a:t>Electrolyte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solidFill>
                    <a:srgbClr val="FFFFFF"/>
                  </a:solidFill>
                  <a:latin typeface="Arial" panose="020B0604020202020204" pitchFamily="34" charset="0"/>
                </a:rPr>
                <a:t>abnormalities</a:t>
              </a:r>
            </a:p>
          </p:txBody>
        </p:sp>
        <p:sp>
          <p:nvSpPr>
            <p:cNvPr id="15369" name="Line 20"/>
            <p:cNvSpPr>
              <a:spLocks noChangeShapeType="1"/>
            </p:cNvSpPr>
            <p:nvPr/>
          </p:nvSpPr>
          <p:spPr bwMode="auto">
            <a:xfrm flipV="1">
              <a:off x="7223125" y="3760788"/>
              <a:ext cx="230188" cy="227012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70" name="Line 23"/>
            <p:cNvSpPr>
              <a:spLocks noChangeShapeType="1"/>
            </p:cNvSpPr>
            <p:nvPr/>
          </p:nvSpPr>
          <p:spPr bwMode="auto">
            <a:xfrm flipH="1">
              <a:off x="3357563" y="5440363"/>
              <a:ext cx="79375" cy="282575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72" name="Line 24"/>
            <p:cNvSpPr>
              <a:spLocks noChangeShapeType="1"/>
            </p:cNvSpPr>
            <p:nvPr/>
          </p:nvSpPr>
          <p:spPr bwMode="auto">
            <a:xfrm>
              <a:off x="5776913" y="5462588"/>
              <a:ext cx="250825" cy="301625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73" name="Text Box 5"/>
            <p:cNvSpPr txBox="1">
              <a:spLocks noChangeArrowheads="1"/>
            </p:cNvSpPr>
            <p:nvPr/>
          </p:nvSpPr>
          <p:spPr bwMode="auto">
            <a:xfrm>
              <a:off x="348577" y="2913063"/>
              <a:ext cx="12554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66FFFF"/>
                </a:buClr>
                <a:buChar char="•"/>
                <a:defRPr sz="2800">
                  <a:solidFill>
                    <a:schemeClr val="bg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Font typeface="Marlett" pitchFamily="2" charset="2"/>
                <a:buChar char="4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solidFill>
                    <a:srgbClr val="FFFFFF"/>
                  </a:solidFill>
                  <a:latin typeface="Arial" panose="020B0604020202020204" pitchFamily="34" charset="0"/>
                </a:rPr>
                <a:t>Increased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solidFill>
                    <a:srgbClr val="FFFFFF"/>
                  </a:solidFill>
                  <a:latin typeface="Arial" panose="020B0604020202020204" pitchFamily="34" charset="0"/>
                </a:rPr>
                <a:t>glucose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solidFill>
                    <a:srgbClr val="FFFFFF"/>
                  </a:solidFill>
                  <a:latin typeface="Arial" panose="020B0604020202020204" pitchFamily="34" charset="0"/>
                </a:rPr>
                <a:t>production</a:t>
              </a:r>
            </a:p>
          </p:txBody>
        </p:sp>
        <p:sp>
          <p:nvSpPr>
            <p:cNvPr id="15374" name="Text Box 6"/>
            <p:cNvSpPr txBox="1">
              <a:spLocks noChangeArrowheads="1"/>
            </p:cNvSpPr>
            <p:nvPr/>
          </p:nvSpPr>
          <p:spPr bwMode="auto">
            <a:xfrm>
              <a:off x="535278" y="4867275"/>
              <a:ext cx="122020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66FFFF"/>
                </a:buClr>
                <a:buChar char="•"/>
                <a:defRPr sz="2800">
                  <a:solidFill>
                    <a:schemeClr val="bg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Font typeface="Marlett" pitchFamily="2" charset="2"/>
                <a:buChar char="4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Decreased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glucose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uptake</a:t>
              </a:r>
            </a:p>
          </p:txBody>
        </p:sp>
        <p:sp>
          <p:nvSpPr>
            <p:cNvPr id="15375" name="Text Box 7"/>
            <p:cNvSpPr txBox="1">
              <a:spLocks noChangeArrowheads="1"/>
            </p:cNvSpPr>
            <p:nvPr/>
          </p:nvSpPr>
          <p:spPr bwMode="auto">
            <a:xfrm>
              <a:off x="5867400" y="2014538"/>
              <a:ext cx="20224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66FFFF"/>
                </a:buClr>
                <a:buChar char="•"/>
                <a:defRPr sz="2800">
                  <a:solidFill>
                    <a:schemeClr val="bg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Font typeface="Marlett" pitchFamily="2" charset="2"/>
                <a:buChar char="4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solidFill>
                    <a:srgbClr val="FFFFFF"/>
                  </a:solidFill>
                  <a:latin typeface="Arial" panose="020B0604020202020204" pitchFamily="34" charset="0"/>
                </a:rPr>
                <a:t>Lipolysis-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solidFill>
                    <a:srgbClr val="FFFFFF"/>
                  </a:solidFill>
                  <a:latin typeface="Arial" panose="020B0604020202020204" pitchFamily="34" charset="0"/>
                </a:rPr>
                <a:t>Increased FFA</a:t>
              </a:r>
            </a:p>
          </p:txBody>
        </p:sp>
        <p:sp>
          <p:nvSpPr>
            <p:cNvPr id="15376" name="Text Box 8"/>
            <p:cNvSpPr txBox="1">
              <a:spLocks noChangeArrowheads="1"/>
            </p:cNvSpPr>
            <p:nvPr/>
          </p:nvSpPr>
          <p:spPr bwMode="auto">
            <a:xfrm>
              <a:off x="7494951" y="3313113"/>
              <a:ext cx="13692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66FFFF"/>
                </a:buClr>
                <a:buChar char="•"/>
                <a:defRPr sz="2800">
                  <a:solidFill>
                    <a:schemeClr val="bg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Font typeface="Marlett" pitchFamily="2" charset="2"/>
                <a:buChar char="4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solidFill>
                    <a:srgbClr val="FFFFFF"/>
                  </a:solidFill>
                  <a:latin typeface="Arial" panose="020B0604020202020204" pitchFamily="34" charset="0"/>
                </a:rPr>
                <a:t>Increased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solidFill>
                    <a:srgbClr val="FFFFFF"/>
                  </a:solidFill>
                  <a:latin typeface="Arial" panose="020B0604020202020204" pitchFamily="34" charset="0"/>
                </a:rPr>
                <a:t>ketogenesis</a:t>
              </a:r>
            </a:p>
          </p:txBody>
        </p:sp>
        <p:sp>
          <p:nvSpPr>
            <p:cNvPr id="15377" name="Line 20"/>
            <p:cNvSpPr>
              <a:spLocks noChangeShapeType="1"/>
            </p:cNvSpPr>
            <p:nvPr/>
          </p:nvSpPr>
          <p:spPr bwMode="auto">
            <a:xfrm flipV="1">
              <a:off x="6310313" y="2744788"/>
              <a:ext cx="107950" cy="34290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78" name="Line 20"/>
            <p:cNvSpPr>
              <a:spLocks noChangeShapeType="1"/>
            </p:cNvSpPr>
            <p:nvPr/>
          </p:nvSpPr>
          <p:spPr bwMode="auto">
            <a:xfrm flipH="1" flipV="1">
              <a:off x="1690688" y="3633788"/>
              <a:ext cx="347662" cy="179387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79" name="Line 20"/>
            <p:cNvSpPr>
              <a:spLocks noChangeShapeType="1"/>
            </p:cNvSpPr>
            <p:nvPr/>
          </p:nvSpPr>
          <p:spPr bwMode="auto">
            <a:xfrm flipH="1">
              <a:off x="1779588" y="4933950"/>
              <a:ext cx="430212" cy="185738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80" name="Line 20"/>
            <p:cNvSpPr>
              <a:spLocks noChangeShapeType="1"/>
            </p:cNvSpPr>
            <p:nvPr/>
          </p:nvSpPr>
          <p:spPr bwMode="auto">
            <a:xfrm>
              <a:off x="6956425" y="4883150"/>
              <a:ext cx="322263" cy="19685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81" name="Text Box 7"/>
            <p:cNvSpPr txBox="1">
              <a:spLocks noChangeArrowheads="1"/>
            </p:cNvSpPr>
            <p:nvPr/>
          </p:nvSpPr>
          <p:spPr bwMode="auto">
            <a:xfrm>
              <a:off x="1526964" y="1893888"/>
              <a:ext cx="181652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66FFFF"/>
                </a:buClr>
                <a:buChar char="•"/>
                <a:defRPr sz="2800">
                  <a:solidFill>
                    <a:schemeClr val="bg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Font typeface="Marlett" pitchFamily="2" charset="2"/>
                <a:buChar char="4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Hyperglycemia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osmotic diuresis</a:t>
              </a:r>
            </a:p>
          </p:txBody>
        </p:sp>
        <p:sp>
          <p:nvSpPr>
            <p:cNvPr id="15382" name="Line 20"/>
            <p:cNvSpPr>
              <a:spLocks noChangeShapeType="1"/>
            </p:cNvSpPr>
            <p:nvPr/>
          </p:nvSpPr>
          <p:spPr bwMode="auto">
            <a:xfrm flipH="1" flipV="1">
              <a:off x="2965450" y="2643188"/>
              <a:ext cx="190500" cy="31750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83" name="Text Box 7"/>
            <p:cNvSpPr txBox="1">
              <a:spLocks noChangeArrowheads="1"/>
            </p:cNvSpPr>
            <p:nvPr/>
          </p:nvSpPr>
          <p:spPr bwMode="auto">
            <a:xfrm>
              <a:off x="3958741" y="1919288"/>
              <a:ext cx="138050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66FFFF"/>
                </a:buClr>
                <a:buChar char="•"/>
                <a:defRPr sz="2800">
                  <a:solidFill>
                    <a:schemeClr val="bg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Font typeface="Marlett" pitchFamily="2" charset="2"/>
                <a:buChar char="4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solidFill>
                    <a:srgbClr val="FFFFFF"/>
                  </a:solidFill>
                  <a:latin typeface="Arial" panose="020B0604020202020204" pitchFamily="34" charset="0"/>
                </a:rPr>
                <a:t>Dehydration</a:t>
              </a:r>
            </a:p>
          </p:txBody>
        </p:sp>
        <p:sp>
          <p:nvSpPr>
            <p:cNvPr id="15384" name="Line 20"/>
            <p:cNvSpPr>
              <a:spLocks noChangeShapeType="1"/>
            </p:cNvSpPr>
            <p:nvPr/>
          </p:nvSpPr>
          <p:spPr bwMode="auto">
            <a:xfrm flipV="1">
              <a:off x="4611688" y="2386013"/>
              <a:ext cx="1587" cy="36830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386" name="Rectangle 3"/>
            <p:cNvSpPr>
              <a:spLocks noChangeArrowheads="1"/>
            </p:cNvSpPr>
            <p:nvPr/>
          </p:nvSpPr>
          <p:spPr bwMode="auto">
            <a:xfrm>
              <a:off x="1524000" y="1219200"/>
              <a:ext cx="5638800" cy="381000"/>
            </a:xfrm>
            <a:prstGeom prst="rect">
              <a:avLst/>
            </a:prstGeom>
            <a:gradFill rotWithShape="0">
              <a:gsLst>
                <a:gs pos="0">
                  <a:srgbClr val="CC00CC"/>
                </a:gs>
                <a:gs pos="100000">
                  <a:srgbClr val="FF9900"/>
                </a:gs>
              </a:gsLst>
              <a:lin ang="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66FFFF"/>
                </a:buClr>
                <a:buChar char="•"/>
                <a:defRPr sz="2800">
                  <a:solidFill>
                    <a:schemeClr val="bg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Font typeface="Marlett" pitchFamily="2" charset="2"/>
                <a:buChar char="4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DKA				   HHS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9997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" t="3568" r="51149" b="9134"/>
          <a:stretch>
            <a:fillRect/>
          </a:stretch>
        </p:blipFill>
        <p:spPr bwMode="auto">
          <a:xfrm>
            <a:off x="3705225" y="2924175"/>
            <a:ext cx="13573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4" name="Rectangle 443"/>
          <p:cNvSpPr/>
          <p:nvPr/>
        </p:nvSpPr>
        <p:spPr bwMode="auto">
          <a:xfrm>
            <a:off x="5062538" y="2779713"/>
            <a:ext cx="1566862" cy="19954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5" name="Rectangle 444"/>
          <p:cNvSpPr/>
          <p:nvPr/>
        </p:nvSpPr>
        <p:spPr bwMode="auto">
          <a:xfrm>
            <a:off x="3581400" y="4421188"/>
            <a:ext cx="1547813" cy="4905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6" name="Rectangle 445"/>
          <p:cNvSpPr/>
          <p:nvPr/>
        </p:nvSpPr>
        <p:spPr bwMode="auto">
          <a:xfrm>
            <a:off x="3665538" y="2538413"/>
            <a:ext cx="1463675" cy="4905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7" name="Rectangle 446"/>
          <p:cNvSpPr/>
          <p:nvPr/>
        </p:nvSpPr>
        <p:spPr bwMode="auto">
          <a:xfrm>
            <a:off x="3408363" y="2924175"/>
            <a:ext cx="330200" cy="14970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3799" name="Straight Arrow Connector 76"/>
          <p:cNvCxnSpPr>
            <a:cxnSpLocks noChangeShapeType="1"/>
          </p:cNvCxnSpPr>
          <p:nvPr/>
        </p:nvCxnSpPr>
        <p:spPr bwMode="auto">
          <a:xfrm rot="5400000">
            <a:off x="1177925" y="5341938"/>
            <a:ext cx="1408113" cy="1587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95" name="Text Box 47"/>
          <p:cNvSpPr txBox="1">
            <a:spLocks noChangeArrowheads="1"/>
          </p:cNvSpPr>
          <p:nvPr/>
        </p:nvSpPr>
        <p:spPr bwMode="auto">
          <a:xfrm>
            <a:off x="2987675" y="4787900"/>
            <a:ext cx="2130425" cy="692150"/>
          </a:xfrm>
          <a:prstGeom prst="rect">
            <a:avLst/>
          </a:prstGeom>
          <a:solidFill>
            <a:srgbClr val="7F7F7F"/>
          </a:solidFill>
          <a:ln w="1905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tIns="91440"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Electrolyte </a:t>
            </a:r>
          </a:p>
          <a:p>
            <a:pPr algn="ctr">
              <a:lnSpc>
                <a:spcPct val="75000"/>
              </a:lnSpc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Losses</a:t>
            </a:r>
          </a:p>
        </p:txBody>
      </p:sp>
      <p:cxnSp>
        <p:nvCxnSpPr>
          <p:cNvPr id="33801" name="Straight Arrow Connector 55"/>
          <p:cNvCxnSpPr>
            <a:cxnSpLocks noChangeShapeType="1"/>
          </p:cNvCxnSpPr>
          <p:nvPr/>
        </p:nvCxnSpPr>
        <p:spPr bwMode="auto">
          <a:xfrm rot="10800000" flipV="1">
            <a:off x="1219200" y="1733550"/>
            <a:ext cx="1058863" cy="476250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2" name="Straight Arrow Connector 57"/>
          <p:cNvCxnSpPr>
            <a:cxnSpLocks noChangeShapeType="1"/>
          </p:cNvCxnSpPr>
          <p:nvPr/>
        </p:nvCxnSpPr>
        <p:spPr bwMode="auto">
          <a:xfrm rot="16200000" flipH="1">
            <a:off x="2339975" y="1976438"/>
            <a:ext cx="760413" cy="579437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3" name="Straight Arrow Connector 61"/>
          <p:cNvCxnSpPr>
            <a:cxnSpLocks noChangeShapeType="1"/>
          </p:cNvCxnSpPr>
          <p:nvPr/>
        </p:nvCxnSpPr>
        <p:spPr bwMode="auto">
          <a:xfrm rot="10800000" flipV="1">
            <a:off x="2032000" y="3132138"/>
            <a:ext cx="977900" cy="976312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4" name="Straight Arrow Connector 69"/>
          <p:cNvCxnSpPr>
            <a:cxnSpLocks noChangeShapeType="1"/>
          </p:cNvCxnSpPr>
          <p:nvPr/>
        </p:nvCxnSpPr>
        <p:spPr bwMode="auto">
          <a:xfrm rot="16200000" flipH="1">
            <a:off x="2688432" y="3606006"/>
            <a:ext cx="1655762" cy="708025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5" name="Straight Arrow Connector 74"/>
          <p:cNvCxnSpPr>
            <a:cxnSpLocks noChangeShapeType="1"/>
          </p:cNvCxnSpPr>
          <p:nvPr/>
        </p:nvCxnSpPr>
        <p:spPr bwMode="auto">
          <a:xfrm rot="5400000">
            <a:off x="1289050" y="4824413"/>
            <a:ext cx="595313" cy="1587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Text Box 41"/>
          <p:cNvSpPr txBox="1">
            <a:spLocks noChangeArrowheads="1"/>
          </p:cNvSpPr>
          <p:nvPr/>
        </p:nvSpPr>
        <p:spPr bwMode="auto">
          <a:xfrm>
            <a:off x="568325" y="5160963"/>
            <a:ext cx="2117725" cy="415925"/>
          </a:xfrm>
          <a:prstGeom prst="rect">
            <a:avLst/>
          </a:prstGeom>
          <a:solidFill>
            <a:srgbClr val="7F7F7F"/>
          </a:solidFill>
          <a:ln w="1905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tIns="91440"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Renal Failure</a:t>
            </a:r>
          </a:p>
        </p:txBody>
      </p:sp>
      <p:sp>
        <p:nvSpPr>
          <p:cNvPr id="79" name="Text Box 41"/>
          <p:cNvSpPr txBox="1">
            <a:spLocks noChangeArrowheads="1"/>
          </p:cNvSpPr>
          <p:nvPr/>
        </p:nvSpPr>
        <p:spPr bwMode="auto">
          <a:xfrm>
            <a:off x="1338263" y="6096000"/>
            <a:ext cx="1108075" cy="415925"/>
          </a:xfrm>
          <a:prstGeom prst="rect">
            <a:avLst/>
          </a:prstGeom>
          <a:solidFill>
            <a:srgbClr val="7F7F7F"/>
          </a:solidFill>
          <a:ln w="1905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tIns="91440"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Shock</a:t>
            </a:r>
          </a:p>
        </p:txBody>
      </p:sp>
      <p:grpSp>
        <p:nvGrpSpPr>
          <p:cNvPr id="33808" name="Group 156"/>
          <p:cNvGrpSpPr>
            <a:grpSpLocks/>
          </p:cNvGrpSpPr>
          <p:nvPr/>
        </p:nvGrpSpPr>
        <p:grpSpPr bwMode="auto">
          <a:xfrm>
            <a:off x="198438" y="728663"/>
            <a:ext cx="944562" cy="1252537"/>
            <a:chOff x="2880" y="2160"/>
            <a:chExt cx="506" cy="928"/>
          </a:xfrm>
        </p:grpSpPr>
        <p:grpSp>
          <p:nvGrpSpPr>
            <p:cNvPr id="33823" name="Group 157"/>
            <p:cNvGrpSpPr>
              <a:grpSpLocks/>
            </p:cNvGrpSpPr>
            <p:nvPr/>
          </p:nvGrpSpPr>
          <p:grpSpPr bwMode="auto">
            <a:xfrm>
              <a:off x="2880" y="2160"/>
              <a:ext cx="506" cy="928"/>
              <a:chOff x="2880" y="2160"/>
              <a:chExt cx="506" cy="928"/>
            </a:xfrm>
          </p:grpSpPr>
          <p:sp>
            <p:nvSpPr>
              <p:cNvPr id="33847" name="Freeform 158"/>
              <p:cNvSpPr>
                <a:spLocks/>
              </p:cNvSpPr>
              <p:nvPr/>
            </p:nvSpPr>
            <p:spPr bwMode="auto">
              <a:xfrm>
                <a:off x="2880" y="2160"/>
                <a:ext cx="506" cy="927"/>
              </a:xfrm>
              <a:custGeom>
                <a:avLst/>
                <a:gdLst>
                  <a:gd name="T0" fmla="*/ 149 w 506"/>
                  <a:gd name="T1" fmla="*/ 0 h 927"/>
                  <a:gd name="T2" fmla="*/ 229 w 506"/>
                  <a:gd name="T3" fmla="*/ 193 h 927"/>
                  <a:gd name="T4" fmla="*/ 229 w 506"/>
                  <a:gd name="T5" fmla="*/ 193 h 927"/>
                  <a:gd name="T6" fmla="*/ 325 w 506"/>
                  <a:gd name="T7" fmla="*/ 333 h 927"/>
                  <a:gd name="T8" fmla="*/ 325 w 506"/>
                  <a:gd name="T9" fmla="*/ 333 h 927"/>
                  <a:gd name="T10" fmla="*/ 386 w 506"/>
                  <a:gd name="T11" fmla="*/ 482 h 927"/>
                  <a:gd name="T12" fmla="*/ 386 w 506"/>
                  <a:gd name="T13" fmla="*/ 482 h 927"/>
                  <a:gd name="T14" fmla="*/ 434 w 506"/>
                  <a:gd name="T15" fmla="*/ 686 h 927"/>
                  <a:gd name="T16" fmla="*/ 434 w 506"/>
                  <a:gd name="T17" fmla="*/ 686 h 927"/>
                  <a:gd name="T18" fmla="*/ 506 w 506"/>
                  <a:gd name="T19" fmla="*/ 927 h 927"/>
                  <a:gd name="T20" fmla="*/ 506 w 506"/>
                  <a:gd name="T21" fmla="*/ 927 h 927"/>
                  <a:gd name="T22" fmla="*/ 418 w 506"/>
                  <a:gd name="T23" fmla="*/ 899 h 927"/>
                  <a:gd name="T24" fmla="*/ 418 w 506"/>
                  <a:gd name="T25" fmla="*/ 899 h 927"/>
                  <a:gd name="T26" fmla="*/ 349 w 506"/>
                  <a:gd name="T27" fmla="*/ 807 h 927"/>
                  <a:gd name="T28" fmla="*/ 349 w 506"/>
                  <a:gd name="T29" fmla="*/ 807 h 927"/>
                  <a:gd name="T30" fmla="*/ 173 w 506"/>
                  <a:gd name="T31" fmla="*/ 682 h 927"/>
                  <a:gd name="T32" fmla="*/ 173 w 506"/>
                  <a:gd name="T33" fmla="*/ 682 h 927"/>
                  <a:gd name="T34" fmla="*/ 60 w 506"/>
                  <a:gd name="T35" fmla="*/ 538 h 927"/>
                  <a:gd name="T36" fmla="*/ 60 w 506"/>
                  <a:gd name="T37" fmla="*/ 538 h 927"/>
                  <a:gd name="T38" fmla="*/ 4 w 506"/>
                  <a:gd name="T39" fmla="*/ 393 h 927"/>
                  <a:gd name="T40" fmla="*/ 4 w 506"/>
                  <a:gd name="T41" fmla="*/ 393 h 927"/>
                  <a:gd name="T42" fmla="*/ 0 w 506"/>
                  <a:gd name="T43" fmla="*/ 225 h 927"/>
                  <a:gd name="T44" fmla="*/ 0 w 506"/>
                  <a:gd name="T45" fmla="*/ 225 h 927"/>
                  <a:gd name="T46" fmla="*/ 149 w 506"/>
                  <a:gd name="T47" fmla="*/ 0 h 9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06"/>
                  <a:gd name="T73" fmla="*/ 0 h 927"/>
                  <a:gd name="T74" fmla="*/ 506 w 506"/>
                  <a:gd name="T75" fmla="*/ 927 h 92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06" h="927">
                    <a:moveTo>
                      <a:pt x="149" y="0"/>
                    </a:moveTo>
                    <a:lnTo>
                      <a:pt x="229" y="193"/>
                    </a:lnTo>
                    <a:lnTo>
                      <a:pt x="325" y="333"/>
                    </a:lnTo>
                    <a:lnTo>
                      <a:pt x="386" y="482"/>
                    </a:lnTo>
                    <a:lnTo>
                      <a:pt x="434" y="686"/>
                    </a:lnTo>
                    <a:lnTo>
                      <a:pt x="506" y="927"/>
                    </a:lnTo>
                    <a:lnTo>
                      <a:pt x="418" y="899"/>
                    </a:lnTo>
                    <a:lnTo>
                      <a:pt x="349" y="807"/>
                    </a:lnTo>
                    <a:lnTo>
                      <a:pt x="173" y="682"/>
                    </a:lnTo>
                    <a:lnTo>
                      <a:pt x="60" y="538"/>
                    </a:lnTo>
                    <a:lnTo>
                      <a:pt x="4" y="393"/>
                    </a:lnTo>
                    <a:lnTo>
                      <a:pt x="0" y="225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F4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8" name="Freeform 159"/>
              <p:cNvSpPr>
                <a:spLocks/>
              </p:cNvSpPr>
              <p:nvPr/>
            </p:nvSpPr>
            <p:spPr bwMode="auto">
              <a:xfrm>
                <a:off x="2880" y="2160"/>
                <a:ext cx="506" cy="927"/>
              </a:xfrm>
              <a:custGeom>
                <a:avLst/>
                <a:gdLst>
                  <a:gd name="T0" fmla="*/ 149 w 506"/>
                  <a:gd name="T1" fmla="*/ 0 h 927"/>
                  <a:gd name="T2" fmla="*/ 229 w 506"/>
                  <a:gd name="T3" fmla="*/ 193 h 927"/>
                  <a:gd name="T4" fmla="*/ 229 w 506"/>
                  <a:gd name="T5" fmla="*/ 193 h 927"/>
                  <a:gd name="T6" fmla="*/ 325 w 506"/>
                  <a:gd name="T7" fmla="*/ 333 h 927"/>
                  <a:gd name="T8" fmla="*/ 325 w 506"/>
                  <a:gd name="T9" fmla="*/ 333 h 927"/>
                  <a:gd name="T10" fmla="*/ 386 w 506"/>
                  <a:gd name="T11" fmla="*/ 482 h 927"/>
                  <a:gd name="T12" fmla="*/ 386 w 506"/>
                  <a:gd name="T13" fmla="*/ 482 h 927"/>
                  <a:gd name="T14" fmla="*/ 434 w 506"/>
                  <a:gd name="T15" fmla="*/ 686 h 927"/>
                  <a:gd name="T16" fmla="*/ 434 w 506"/>
                  <a:gd name="T17" fmla="*/ 686 h 927"/>
                  <a:gd name="T18" fmla="*/ 506 w 506"/>
                  <a:gd name="T19" fmla="*/ 927 h 927"/>
                  <a:gd name="T20" fmla="*/ 506 w 506"/>
                  <a:gd name="T21" fmla="*/ 927 h 927"/>
                  <a:gd name="T22" fmla="*/ 418 w 506"/>
                  <a:gd name="T23" fmla="*/ 899 h 927"/>
                  <a:gd name="T24" fmla="*/ 418 w 506"/>
                  <a:gd name="T25" fmla="*/ 899 h 927"/>
                  <a:gd name="T26" fmla="*/ 349 w 506"/>
                  <a:gd name="T27" fmla="*/ 807 h 927"/>
                  <a:gd name="T28" fmla="*/ 349 w 506"/>
                  <a:gd name="T29" fmla="*/ 807 h 927"/>
                  <a:gd name="T30" fmla="*/ 173 w 506"/>
                  <a:gd name="T31" fmla="*/ 682 h 927"/>
                  <a:gd name="T32" fmla="*/ 173 w 506"/>
                  <a:gd name="T33" fmla="*/ 682 h 927"/>
                  <a:gd name="T34" fmla="*/ 60 w 506"/>
                  <a:gd name="T35" fmla="*/ 538 h 927"/>
                  <a:gd name="T36" fmla="*/ 60 w 506"/>
                  <a:gd name="T37" fmla="*/ 538 h 927"/>
                  <a:gd name="T38" fmla="*/ 4 w 506"/>
                  <a:gd name="T39" fmla="*/ 393 h 927"/>
                  <a:gd name="T40" fmla="*/ 4 w 506"/>
                  <a:gd name="T41" fmla="*/ 393 h 927"/>
                  <a:gd name="T42" fmla="*/ 0 w 506"/>
                  <a:gd name="T43" fmla="*/ 225 h 927"/>
                  <a:gd name="T44" fmla="*/ 0 w 506"/>
                  <a:gd name="T45" fmla="*/ 225 h 927"/>
                  <a:gd name="T46" fmla="*/ 149 w 506"/>
                  <a:gd name="T47" fmla="*/ 0 h 927"/>
                  <a:gd name="T48" fmla="*/ 149 w 506"/>
                  <a:gd name="T49" fmla="*/ 0 h 92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06"/>
                  <a:gd name="T76" fmla="*/ 0 h 927"/>
                  <a:gd name="T77" fmla="*/ 506 w 506"/>
                  <a:gd name="T78" fmla="*/ 927 h 92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06" h="927">
                    <a:moveTo>
                      <a:pt x="149" y="0"/>
                    </a:moveTo>
                    <a:lnTo>
                      <a:pt x="229" y="193"/>
                    </a:lnTo>
                    <a:lnTo>
                      <a:pt x="325" y="333"/>
                    </a:lnTo>
                    <a:lnTo>
                      <a:pt x="386" y="482"/>
                    </a:lnTo>
                    <a:lnTo>
                      <a:pt x="434" y="686"/>
                    </a:lnTo>
                    <a:lnTo>
                      <a:pt x="506" y="927"/>
                    </a:lnTo>
                    <a:lnTo>
                      <a:pt x="418" y="899"/>
                    </a:lnTo>
                    <a:lnTo>
                      <a:pt x="349" y="807"/>
                    </a:lnTo>
                    <a:lnTo>
                      <a:pt x="173" y="682"/>
                    </a:lnTo>
                    <a:lnTo>
                      <a:pt x="60" y="538"/>
                    </a:lnTo>
                    <a:lnTo>
                      <a:pt x="4" y="393"/>
                    </a:lnTo>
                    <a:lnTo>
                      <a:pt x="0" y="225"/>
                    </a:lnTo>
                    <a:lnTo>
                      <a:pt x="149" y="0"/>
                    </a:lnTo>
                    <a:close/>
                  </a:path>
                </a:pathLst>
              </a:custGeom>
              <a:noFill/>
              <a:ln w="6350">
                <a:solidFill>
                  <a:srgbClr val="FF425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9" name="Line 160"/>
              <p:cNvSpPr>
                <a:spLocks noChangeShapeType="1"/>
              </p:cNvSpPr>
              <p:nvPr/>
            </p:nvSpPr>
            <p:spPr bwMode="auto">
              <a:xfrm>
                <a:off x="3029" y="2160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0" name="Freeform 161"/>
              <p:cNvSpPr>
                <a:spLocks/>
              </p:cNvSpPr>
              <p:nvPr/>
            </p:nvSpPr>
            <p:spPr bwMode="auto">
              <a:xfrm>
                <a:off x="3033" y="2172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1" name="Line 162"/>
              <p:cNvSpPr>
                <a:spLocks noChangeShapeType="1"/>
              </p:cNvSpPr>
              <p:nvPr/>
            </p:nvSpPr>
            <p:spPr bwMode="auto">
              <a:xfrm>
                <a:off x="3037" y="2184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2" name="Freeform 163"/>
              <p:cNvSpPr>
                <a:spLocks/>
              </p:cNvSpPr>
              <p:nvPr/>
            </p:nvSpPr>
            <p:spPr bwMode="auto">
              <a:xfrm>
                <a:off x="3041" y="2192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3" name="Freeform 164"/>
              <p:cNvSpPr>
                <a:spLocks/>
              </p:cNvSpPr>
              <p:nvPr/>
            </p:nvSpPr>
            <p:spPr bwMode="auto">
              <a:xfrm>
                <a:off x="3037" y="218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4" name="Line 165"/>
              <p:cNvSpPr>
                <a:spLocks noChangeShapeType="1"/>
              </p:cNvSpPr>
              <p:nvPr/>
            </p:nvSpPr>
            <p:spPr bwMode="auto">
              <a:xfrm>
                <a:off x="3041" y="2192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5" name="Freeform 166"/>
              <p:cNvSpPr>
                <a:spLocks/>
              </p:cNvSpPr>
              <p:nvPr/>
            </p:nvSpPr>
            <p:spPr bwMode="auto">
              <a:xfrm>
                <a:off x="3045" y="2204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6" name="Freeform 167"/>
              <p:cNvSpPr>
                <a:spLocks/>
              </p:cNvSpPr>
              <p:nvPr/>
            </p:nvSpPr>
            <p:spPr bwMode="auto">
              <a:xfrm>
                <a:off x="3049" y="221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7" name="Freeform 168"/>
              <p:cNvSpPr>
                <a:spLocks/>
              </p:cNvSpPr>
              <p:nvPr/>
            </p:nvSpPr>
            <p:spPr bwMode="auto">
              <a:xfrm>
                <a:off x="3057" y="2228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8" name="Freeform 169"/>
              <p:cNvSpPr>
                <a:spLocks/>
              </p:cNvSpPr>
              <p:nvPr/>
            </p:nvSpPr>
            <p:spPr bwMode="auto">
              <a:xfrm>
                <a:off x="3061" y="2236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9" name="Freeform 170"/>
              <p:cNvSpPr>
                <a:spLocks/>
              </p:cNvSpPr>
              <p:nvPr/>
            </p:nvSpPr>
            <p:spPr bwMode="auto">
              <a:xfrm>
                <a:off x="3065" y="2248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0" name="Freeform 171"/>
              <p:cNvSpPr>
                <a:spLocks/>
              </p:cNvSpPr>
              <p:nvPr/>
            </p:nvSpPr>
            <p:spPr bwMode="auto">
              <a:xfrm>
                <a:off x="3069" y="2260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1" name="Freeform 172"/>
              <p:cNvSpPr>
                <a:spLocks/>
              </p:cNvSpPr>
              <p:nvPr/>
            </p:nvSpPr>
            <p:spPr bwMode="auto">
              <a:xfrm>
                <a:off x="3073" y="2272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2" name="Freeform 173"/>
              <p:cNvSpPr>
                <a:spLocks/>
              </p:cNvSpPr>
              <p:nvPr/>
            </p:nvSpPr>
            <p:spPr bwMode="auto">
              <a:xfrm>
                <a:off x="3077" y="2284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3" name="Freeform 174"/>
              <p:cNvSpPr>
                <a:spLocks/>
              </p:cNvSpPr>
              <p:nvPr/>
            </p:nvSpPr>
            <p:spPr bwMode="auto">
              <a:xfrm>
                <a:off x="3081" y="2292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4" name="Freeform 175"/>
              <p:cNvSpPr>
                <a:spLocks/>
              </p:cNvSpPr>
              <p:nvPr/>
            </p:nvSpPr>
            <p:spPr bwMode="auto">
              <a:xfrm>
                <a:off x="3089" y="2304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5" name="Freeform 176"/>
              <p:cNvSpPr>
                <a:spLocks/>
              </p:cNvSpPr>
              <p:nvPr/>
            </p:nvSpPr>
            <p:spPr bwMode="auto">
              <a:xfrm>
                <a:off x="3093" y="2317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6" name="Line 177"/>
              <p:cNvSpPr>
                <a:spLocks noChangeShapeType="1"/>
              </p:cNvSpPr>
              <p:nvPr/>
            </p:nvSpPr>
            <p:spPr bwMode="auto">
              <a:xfrm>
                <a:off x="3097" y="2329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7" name="Freeform 178"/>
              <p:cNvSpPr>
                <a:spLocks/>
              </p:cNvSpPr>
              <p:nvPr/>
            </p:nvSpPr>
            <p:spPr bwMode="auto">
              <a:xfrm>
                <a:off x="3101" y="2337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8" name="Freeform 179"/>
              <p:cNvSpPr>
                <a:spLocks/>
              </p:cNvSpPr>
              <p:nvPr/>
            </p:nvSpPr>
            <p:spPr bwMode="auto">
              <a:xfrm>
                <a:off x="3097" y="232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9" name="Line 180"/>
              <p:cNvSpPr>
                <a:spLocks noChangeShapeType="1"/>
              </p:cNvSpPr>
              <p:nvPr/>
            </p:nvSpPr>
            <p:spPr bwMode="auto">
              <a:xfrm>
                <a:off x="3101" y="2337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0" name="Freeform 181"/>
              <p:cNvSpPr>
                <a:spLocks/>
              </p:cNvSpPr>
              <p:nvPr/>
            </p:nvSpPr>
            <p:spPr bwMode="auto">
              <a:xfrm>
                <a:off x="3105" y="2349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1" name="Freeform 182"/>
              <p:cNvSpPr>
                <a:spLocks/>
              </p:cNvSpPr>
              <p:nvPr/>
            </p:nvSpPr>
            <p:spPr bwMode="auto">
              <a:xfrm>
                <a:off x="3113" y="2361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2" name="Freeform 183"/>
              <p:cNvSpPr>
                <a:spLocks/>
              </p:cNvSpPr>
              <p:nvPr/>
            </p:nvSpPr>
            <p:spPr bwMode="auto">
              <a:xfrm>
                <a:off x="3117" y="2369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3" name="Freeform 184"/>
              <p:cNvSpPr>
                <a:spLocks/>
              </p:cNvSpPr>
              <p:nvPr/>
            </p:nvSpPr>
            <p:spPr bwMode="auto">
              <a:xfrm>
                <a:off x="3125" y="2381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0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4" name="Freeform 185"/>
              <p:cNvSpPr>
                <a:spLocks/>
              </p:cNvSpPr>
              <p:nvPr/>
            </p:nvSpPr>
            <p:spPr bwMode="auto">
              <a:xfrm>
                <a:off x="3133" y="2389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5" name="Line 186"/>
              <p:cNvSpPr>
                <a:spLocks noChangeShapeType="1"/>
              </p:cNvSpPr>
              <p:nvPr/>
            </p:nvSpPr>
            <p:spPr bwMode="auto">
              <a:xfrm>
                <a:off x="3141" y="2401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6" name="Freeform 187"/>
              <p:cNvSpPr>
                <a:spLocks/>
              </p:cNvSpPr>
              <p:nvPr/>
            </p:nvSpPr>
            <p:spPr bwMode="auto">
              <a:xfrm>
                <a:off x="3145" y="2409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7" name="Freeform 188"/>
              <p:cNvSpPr>
                <a:spLocks/>
              </p:cNvSpPr>
              <p:nvPr/>
            </p:nvSpPr>
            <p:spPr bwMode="auto">
              <a:xfrm>
                <a:off x="3141" y="240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8" name="Line 189"/>
              <p:cNvSpPr>
                <a:spLocks noChangeShapeType="1"/>
              </p:cNvSpPr>
              <p:nvPr/>
            </p:nvSpPr>
            <p:spPr bwMode="auto">
              <a:xfrm>
                <a:off x="3145" y="2409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9" name="Freeform 190"/>
              <p:cNvSpPr>
                <a:spLocks/>
              </p:cNvSpPr>
              <p:nvPr/>
            </p:nvSpPr>
            <p:spPr bwMode="auto">
              <a:xfrm>
                <a:off x="3153" y="2417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0" name="Freeform 191"/>
              <p:cNvSpPr>
                <a:spLocks/>
              </p:cNvSpPr>
              <p:nvPr/>
            </p:nvSpPr>
            <p:spPr bwMode="auto">
              <a:xfrm>
                <a:off x="3161" y="2429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1" name="Freeform 192"/>
              <p:cNvSpPr>
                <a:spLocks/>
              </p:cNvSpPr>
              <p:nvPr/>
            </p:nvSpPr>
            <p:spPr bwMode="auto">
              <a:xfrm>
                <a:off x="3165" y="2437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2" name="Freeform 193"/>
              <p:cNvSpPr>
                <a:spLocks/>
              </p:cNvSpPr>
              <p:nvPr/>
            </p:nvSpPr>
            <p:spPr bwMode="auto">
              <a:xfrm>
                <a:off x="3173" y="2449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3" name="Freeform 194"/>
              <p:cNvSpPr>
                <a:spLocks/>
              </p:cNvSpPr>
              <p:nvPr/>
            </p:nvSpPr>
            <p:spPr bwMode="auto">
              <a:xfrm>
                <a:off x="3181" y="2457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4" name="Freeform 195"/>
              <p:cNvSpPr>
                <a:spLocks/>
              </p:cNvSpPr>
              <p:nvPr/>
            </p:nvSpPr>
            <p:spPr bwMode="auto">
              <a:xfrm>
                <a:off x="3189" y="2469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5" name="Freeform 196"/>
              <p:cNvSpPr>
                <a:spLocks/>
              </p:cNvSpPr>
              <p:nvPr/>
            </p:nvSpPr>
            <p:spPr bwMode="auto">
              <a:xfrm>
                <a:off x="3193" y="2477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6" name="Freeform 197"/>
              <p:cNvSpPr>
                <a:spLocks/>
              </p:cNvSpPr>
              <p:nvPr/>
            </p:nvSpPr>
            <p:spPr bwMode="auto">
              <a:xfrm>
                <a:off x="3201" y="2489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7" name="Freeform 198"/>
              <p:cNvSpPr>
                <a:spLocks/>
              </p:cNvSpPr>
              <p:nvPr/>
            </p:nvSpPr>
            <p:spPr bwMode="auto">
              <a:xfrm>
                <a:off x="3209" y="2497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8" name="Freeform 199"/>
              <p:cNvSpPr>
                <a:spLocks/>
              </p:cNvSpPr>
              <p:nvPr/>
            </p:nvSpPr>
            <p:spPr bwMode="auto">
              <a:xfrm>
                <a:off x="3213" y="2509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9" name="Freeform 200"/>
              <p:cNvSpPr>
                <a:spLocks/>
              </p:cNvSpPr>
              <p:nvPr/>
            </p:nvSpPr>
            <p:spPr bwMode="auto">
              <a:xfrm>
                <a:off x="3217" y="2521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0" name="Freeform 201"/>
              <p:cNvSpPr>
                <a:spLocks/>
              </p:cNvSpPr>
              <p:nvPr/>
            </p:nvSpPr>
            <p:spPr bwMode="auto">
              <a:xfrm>
                <a:off x="3221" y="2533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0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1" name="Freeform 202"/>
              <p:cNvSpPr>
                <a:spLocks/>
              </p:cNvSpPr>
              <p:nvPr/>
            </p:nvSpPr>
            <p:spPr bwMode="auto">
              <a:xfrm>
                <a:off x="3225" y="2541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2" name="Freeform 203"/>
              <p:cNvSpPr>
                <a:spLocks/>
              </p:cNvSpPr>
              <p:nvPr/>
            </p:nvSpPr>
            <p:spPr bwMode="auto">
              <a:xfrm>
                <a:off x="3229" y="2553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3" name="Freeform 204"/>
              <p:cNvSpPr>
                <a:spLocks/>
              </p:cNvSpPr>
              <p:nvPr/>
            </p:nvSpPr>
            <p:spPr bwMode="auto">
              <a:xfrm>
                <a:off x="3237" y="2565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4" name="Freeform 205"/>
              <p:cNvSpPr>
                <a:spLocks/>
              </p:cNvSpPr>
              <p:nvPr/>
            </p:nvSpPr>
            <p:spPr bwMode="auto">
              <a:xfrm>
                <a:off x="3241" y="2577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5" name="Freeform 206"/>
              <p:cNvSpPr>
                <a:spLocks/>
              </p:cNvSpPr>
              <p:nvPr/>
            </p:nvSpPr>
            <p:spPr bwMode="auto">
              <a:xfrm>
                <a:off x="3245" y="2585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6" name="Freeform 207"/>
              <p:cNvSpPr>
                <a:spLocks/>
              </p:cNvSpPr>
              <p:nvPr/>
            </p:nvSpPr>
            <p:spPr bwMode="auto">
              <a:xfrm>
                <a:off x="3249" y="2597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7" name="Freeform 208"/>
              <p:cNvSpPr>
                <a:spLocks/>
              </p:cNvSpPr>
              <p:nvPr/>
            </p:nvSpPr>
            <p:spPr bwMode="auto">
              <a:xfrm>
                <a:off x="3253" y="2609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8" name="Freeform 209"/>
              <p:cNvSpPr>
                <a:spLocks/>
              </p:cNvSpPr>
              <p:nvPr/>
            </p:nvSpPr>
            <p:spPr bwMode="auto">
              <a:xfrm>
                <a:off x="3257" y="2621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5 h 5"/>
                  <a:gd name="T4" fmla="*/ 0 w 4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"/>
                  <a:gd name="T11" fmla="*/ 4 w 4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">
                    <a:moveTo>
                      <a:pt x="0" y="0"/>
                    </a:move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9" name="Freeform 210"/>
              <p:cNvSpPr>
                <a:spLocks/>
              </p:cNvSpPr>
              <p:nvPr/>
            </p:nvSpPr>
            <p:spPr bwMode="auto">
              <a:xfrm>
                <a:off x="3261" y="2634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0" name="Freeform 211"/>
              <p:cNvSpPr>
                <a:spLocks/>
              </p:cNvSpPr>
              <p:nvPr/>
            </p:nvSpPr>
            <p:spPr bwMode="auto">
              <a:xfrm>
                <a:off x="3266" y="2642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1" name="Freeform 212"/>
              <p:cNvSpPr>
                <a:spLocks/>
              </p:cNvSpPr>
              <p:nvPr/>
            </p:nvSpPr>
            <p:spPr bwMode="auto">
              <a:xfrm>
                <a:off x="3270" y="2654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2" name="Freeform 213"/>
              <p:cNvSpPr>
                <a:spLocks/>
              </p:cNvSpPr>
              <p:nvPr/>
            </p:nvSpPr>
            <p:spPr bwMode="auto">
              <a:xfrm>
                <a:off x="3274" y="2666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3" name="Freeform 214"/>
              <p:cNvSpPr>
                <a:spLocks/>
              </p:cNvSpPr>
              <p:nvPr/>
            </p:nvSpPr>
            <p:spPr bwMode="auto">
              <a:xfrm>
                <a:off x="3274" y="2678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4" name="Freeform 215"/>
              <p:cNvSpPr>
                <a:spLocks/>
              </p:cNvSpPr>
              <p:nvPr/>
            </p:nvSpPr>
            <p:spPr bwMode="auto">
              <a:xfrm>
                <a:off x="3278" y="2690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5" name="Freeform 216"/>
              <p:cNvSpPr>
                <a:spLocks/>
              </p:cNvSpPr>
              <p:nvPr/>
            </p:nvSpPr>
            <p:spPr bwMode="auto">
              <a:xfrm>
                <a:off x="3282" y="2702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6" name="Freeform 217"/>
              <p:cNvSpPr>
                <a:spLocks/>
              </p:cNvSpPr>
              <p:nvPr/>
            </p:nvSpPr>
            <p:spPr bwMode="auto">
              <a:xfrm>
                <a:off x="3286" y="2714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7" name="Freeform 218"/>
              <p:cNvSpPr>
                <a:spLocks/>
              </p:cNvSpPr>
              <p:nvPr/>
            </p:nvSpPr>
            <p:spPr bwMode="auto">
              <a:xfrm>
                <a:off x="3286" y="272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8" name="Freeform 219"/>
              <p:cNvSpPr>
                <a:spLocks/>
              </p:cNvSpPr>
              <p:nvPr/>
            </p:nvSpPr>
            <p:spPr bwMode="auto">
              <a:xfrm>
                <a:off x="3290" y="2738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9" name="Freeform 220"/>
              <p:cNvSpPr>
                <a:spLocks/>
              </p:cNvSpPr>
              <p:nvPr/>
            </p:nvSpPr>
            <p:spPr bwMode="auto">
              <a:xfrm>
                <a:off x="3294" y="2750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0" name="Freeform 221"/>
              <p:cNvSpPr>
                <a:spLocks/>
              </p:cNvSpPr>
              <p:nvPr/>
            </p:nvSpPr>
            <p:spPr bwMode="auto">
              <a:xfrm>
                <a:off x="3294" y="2762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0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1" name="Freeform 222"/>
              <p:cNvSpPr>
                <a:spLocks/>
              </p:cNvSpPr>
              <p:nvPr/>
            </p:nvSpPr>
            <p:spPr bwMode="auto">
              <a:xfrm>
                <a:off x="3298" y="2770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2" name="Freeform 223"/>
              <p:cNvSpPr>
                <a:spLocks/>
              </p:cNvSpPr>
              <p:nvPr/>
            </p:nvSpPr>
            <p:spPr bwMode="auto">
              <a:xfrm>
                <a:off x="3302" y="2782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3" name="Freeform 224"/>
              <p:cNvSpPr>
                <a:spLocks/>
              </p:cNvSpPr>
              <p:nvPr/>
            </p:nvSpPr>
            <p:spPr bwMode="auto">
              <a:xfrm>
                <a:off x="3302" y="2794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4" name="Freeform 225"/>
              <p:cNvSpPr>
                <a:spLocks/>
              </p:cNvSpPr>
              <p:nvPr/>
            </p:nvSpPr>
            <p:spPr bwMode="auto">
              <a:xfrm>
                <a:off x="3306" y="2806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5" name="Freeform 226"/>
              <p:cNvSpPr>
                <a:spLocks/>
              </p:cNvSpPr>
              <p:nvPr/>
            </p:nvSpPr>
            <p:spPr bwMode="auto">
              <a:xfrm>
                <a:off x="3310" y="2818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6" name="Freeform 227"/>
              <p:cNvSpPr>
                <a:spLocks/>
              </p:cNvSpPr>
              <p:nvPr/>
            </p:nvSpPr>
            <p:spPr bwMode="auto">
              <a:xfrm>
                <a:off x="3310" y="2830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7" name="Rectangle 228"/>
              <p:cNvSpPr>
                <a:spLocks noChangeArrowheads="1"/>
              </p:cNvSpPr>
              <p:nvPr/>
            </p:nvSpPr>
            <p:spPr bwMode="auto">
              <a:xfrm>
                <a:off x="3314" y="2842"/>
                <a:ext cx="0" cy="4"/>
              </a:xfrm>
              <a:prstGeom prst="rect">
                <a:avLst/>
              </a:pr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spcBef>
                    <a:spcPct val="20000"/>
                  </a:spcBef>
                  <a:buClr>
                    <a:srgbClr val="FFFF00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spcBef>
                    <a:spcPct val="20000"/>
                  </a:spcBef>
                  <a:buClr>
                    <a:srgbClr val="FFFF00"/>
                  </a:buClr>
                  <a:buFont typeface="Arial" panose="020B0604020202020204" pitchFamily="34" charset="0"/>
                  <a:buChar char="–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spcBef>
                    <a:spcPct val="20000"/>
                  </a:spcBef>
                  <a:buClr>
                    <a:srgbClr val="FFFF00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spcBef>
                    <a:spcPct val="20000"/>
                  </a:spcBef>
                  <a:buClr>
                    <a:srgbClr val="FFFF00"/>
                  </a:buClr>
                  <a:buFont typeface="Arial" panose="020B0604020202020204" pitchFamily="34" charset="0"/>
                  <a:buChar char="–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spcBef>
                    <a:spcPct val="20000"/>
                  </a:spcBef>
                  <a:buClr>
                    <a:srgbClr val="FFFF00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918" name="Freeform 229"/>
              <p:cNvSpPr>
                <a:spLocks/>
              </p:cNvSpPr>
              <p:nvPr/>
            </p:nvSpPr>
            <p:spPr bwMode="auto">
              <a:xfrm>
                <a:off x="3318" y="2854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9" name="Freeform 230"/>
              <p:cNvSpPr>
                <a:spLocks/>
              </p:cNvSpPr>
              <p:nvPr/>
            </p:nvSpPr>
            <p:spPr bwMode="auto">
              <a:xfrm>
                <a:off x="3314" y="2842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4 h 4"/>
                  <a:gd name="T6" fmla="*/ 0 w 1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4"/>
                  <a:gd name="T14" fmla="*/ 1 w 1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0" name="Line 231"/>
              <p:cNvSpPr>
                <a:spLocks noChangeShapeType="1"/>
              </p:cNvSpPr>
              <p:nvPr/>
            </p:nvSpPr>
            <p:spPr bwMode="auto">
              <a:xfrm>
                <a:off x="3318" y="2854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1" name="Freeform 232"/>
              <p:cNvSpPr>
                <a:spLocks/>
              </p:cNvSpPr>
              <p:nvPr/>
            </p:nvSpPr>
            <p:spPr bwMode="auto">
              <a:xfrm>
                <a:off x="3322" y="2866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2" name="Freeform 233"/>
              <p:cNvSpPr>
                <a:spLocks/>
              </p:cNvSpPr>
              <p:nvPr/>
            </p:nvSpPr>
            <p:spPr bwMode="auto">
              <a:xfrm>
                <a:off x="3326" y="2878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3" name="Freeform 234"/>
              <p:cNvSpPr>
                <a:spLocks/>
              </p:cNvSpPr>
              <p:nvPr/>
            </p:nvSpPr>
            <p:spPr bwMode="auto">
              <a:xfrm>
                <a:off x="3326" y="2890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4" name="Freeform 235"/>
              <p:cNvSpPr>
                <a:spLocks/>
              </p:cNvSpPr>
              <p:nvPr/>
            </p:nvSpPr>
            <p:spPr bwMode="auto">
              <a:xfrm>
                <a:off x="3330" y="2902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0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5" name="Freeform 236"/>
              <p:cNvSpPr>
                <a:spLocks/>
              </p:cNvSpPr>
              <p:nvPr/>
            </p:nvSpPr>
            <p:spPr bwMode="auto">
              <a:xfrm>
                <a:off x="3334" y="2910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6" name="Freeform 237"/>
              <p:cNvSpPr>
                <a:spLocks/>
              </p:cNvSpPr>
              <p:nvPr/>
            </p:nvSpPr>
            <p:spPr bwMode="auto">
              <a:xfrm>
                <a:off x="3338" y="2922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7" name="Freeform 238"/>
              <p:cNvSpPr>
                <a:spLocks/>
              </p:cNvSpPr>
              <p:nvPr/>
            </p:nvSpPr>
            <p:spPr bwMode="auto">
              <a:xfrm>
                <a:off x="3342" y="2934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5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8" name="Freeform 239"/>
              <p:cNvSpPr>
                <a:spLocks/>
              </p:cNvSpPr>
              <p:nvPr/>
            </p:nvSpPr>
            <p:spPr bwMode="auto">
              <a:xfrm>
                <a:off x="3346" y="2947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9" name="Freeform 240"/>
              <p:cNvSpPr>
                <a:spLocks/>
              </p:cNvSpPr>
              <p:nvPr/>
            </p:nvSpPr>
            <p:spPr bwMode="auto">
              <a:xfrm>
                <a:off x="3346" y="2959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0" name="Freeform 241"/>
              <p:cNvSpPr>
                <a:spLocks/>
              </p:cNvSpPr>
              <p:nvPr/>
            </p:nvSpPr>
            <p:spPr bwMode="auto">
              <a:xfrm>
                <a:off x="3350" y="2971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1" name="Freeform 242"/>
              <p:cNvSpPr>
                <a:spLocks/>
              </p:cNvSpPr>
              <p:nvPr/>
            </p:nvSpPr>
            <p:spPr bwMode="auto">
              <a:xfrm>
                <a:off x="3354" y="2983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2" name="Line 243"/>
              <p:cNvSpPr>
                <a:spLocks noChangeShapeType="1"/>
              </p:cNvSpPr>
              <p:nvPr/>
            </p:nvSpPr>
            <p:spPr bwMode="auto">
              <a:xfrm>
                <a:off x="3358" y="2995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3" name="Freeform 244"/>
              <p:cNvSpPr>
                <a:spLocks/>
              </p:cNvSpPr>
              <p:nvPr/>
            </p:nvSpPr>
            <p:spPr bwMode="auto">
              <a:xfrm>
                <a:off x="3362" y="3003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4" name="Freeform 245"/>
              <p:cNvSpPr>
                <a:spLocks/>
              </p:cNvSpPr>
              <p:nvPr/>
            </p:nvSpPr>
            <p:spPr bwMode="auto">
              <a:xfrm>
                <a:off x="3358" y="299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5" name="Line 246"/>
              <p:cNvSpPr>
                <a:spLocks noChangeShapeType="1"/>
              </p:cNvSpPr>
              <p:nvPr/>
            </p:nvSpPr>
            <p:spPr bwMode="auto">
              <a:xfrm>
                <a:off x="3362" y="3003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6" name="Freeform 247"/>
              <p:cNvSpPr>
                <a:spLocks/>
              </p:cNvSpPr>
              <p:nvPr/>
            </p:nvSpPr>
            <p:spPr bwMode="auto">
              <a:xfrm>
                <a:off x="3362" y="3015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7" name="Freeform 248"/>
              <p:cNvSpPr>
                <a:spLocks/>
              </p:cNvSpPr>
              <p:nvPr/>
            </p:nvSpPr>
            <p:spPr bwMode="auto">
              <a:xfrm>
                <a:off x="3366" y="3027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8" name="Freeform 249"/>
              <p:cNvSpPr>
                <a:spLocks/>
              </p:cNvSpPr>
              <p:nvPr/>
            </p:nvSpPr>
            <p:spPr bwMode="auto">
              <a:xfrm>
                <a:off x="3370" y="3039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9" name="Freeform 250"/>
              <p:cNvSpPr>
                <a:spLocks/>
              </p:cNvSpPr>
              <p:nvPr/>
            </p:nvSpPr>
            <p:spPr bwMode="auto">
              <a:xfrm>
                <a:off x="3374" y="3051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0" name="Freeform 251"/>
              <p:cNvSpPr>
                <a:spLocks/>
              </p:cNvSpPr>
              <p:nvPr/>
            </p:nvSpPr>
            <p:spPr bwMode="auto">
              <a:xfrm>
                <a:off x="3378" y="3063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1" name="Freeform 252"/>
              <p:cNvSpPr>
                <a:spLocks/>
              </p:cNvSpPr>
              <p:nvPr/>
            </p:nvSpPr>
            <p:spPr bwMode="auto">
              <a:xfrm>
                <a:off x="3382" y="3075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2" name="Freeform 253"/>
              <p:cNvSpPr>
                <a:spLocks/>
              </p:cNvSpPr>
              <p:nvPr/>
            </p:nvSpPr>
            <p:spPr bwMode="auto">
              <a:xfrm>
                <a:off x="3382" y="3087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3" name="Freeform 254"/>
              <p:cNvSpPr>
                <a:spLocks/>
              </p:cNvSpPr>
              <p:nvPr/>
            </p:nvSpPr>
            <p:spPr bwMode="auto">
              <a:xfrm>
                <a:off x="3370" y="3083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4" name="Freeform 255"/>
              <p:cNvSpPr>
                <a:spLocks/>
              </p:cNvSpPr>
              <p:nvPr/>
            </p:nvSpPr>
            <p:spPr bwMode="auto">
              <a:xfrm>
                <a:off x="3382" y="3087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0 h 1"/>
                  <a:gd name="T6" fmla="*/ 0 w 4"/>
                  <a:gd name="T7" fmla="*/ 0 h 1"/>
                  <a:gd name="T8" fmla="*/ 0 w 4"/>
                  <a:gd name="T9" fmla="*/ 0 h 1"/>
                  <a:gd name="T10" fmla="*/ 0 w 4"/>
                  <a:gd name="T11" fmla="*/ 0 h 1"/>
                  <a:gd name="T12" fmla="*/ 0 w 4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5" name="Line 256"/>
              <p:cNvSpPr>
                <a:spLocks noChangeShapeType="1"/>
              </p:cNvSpPr>
              <p:nvPr/>
            </p:nvSpPr>
            <p:spPr bwMode="auto">
              <a:xfrm flipH="1">
                <a:off x="3370" y="3083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6" name="Freeform 257"/>
              <p:cNvSpPr>
                <a:spLocks/>
              </p:cNvSpPr>
              <p:nvPr/>
            </p:nvSpPr>
            <p:spPr bwMode="auto">
              <a:xfrm>
                <a:off x="3358" y="3079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7" name="Freeform 258"/>
              <p:cNvSpPr>
                <a:spLocks/>
              </p:cNvSpPr>
              <p:nvPr/>
            </p:nvSpPr>
            <p:spPr bwMode="auto">
              <a:xfrm>
                <a:off x="3346" y="3075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8" name="Freeform 259"/>
              <p:cNvSpPr>
                <a:spLocks/>
              </p:cNvSpPr>
              <p:nvPr/>
            </p:nvSpPr>
            <p:spPr bwMode="auto">
              <a:xfrm>
                <a:off x="3334" y="3071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9" name="Freeform 260"/>
              <p:cNvSpPr>
                <a:spLocks/>
              </p:cNvSpPr>
              <p:nvPr/>
            </p:nvSpPr>
            <p:spPr bwMode="auto">
              <a:xfrm>
                <a:off x="3326" y="3067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0" name="Freeform 261"/>
              <p:cNvSpPr>
                <a:spLocks/>
              </p:cNvSpPr>
              <p:nvPr/>
            </p:nvSpPr>
            <p:spPr bwMode="auto">
              <a:xfrm>
                <a:off x="3314" y="3063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1" name="Freeform 262"/>
              <p:cNvSpPr>
                <a:spLocks/>
              </p:cNvSpPr>
              <p:nvPr/>
            </p:nvSpPr>
            <p:spPr bwMode="auto">
              <a:xfrm>
                <a:off x="3302" y="3059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2" name="Line 263"/>
              <p:cNvSpPr>
                <a:spLocks noChangeShapeType="1"/>
              </p:cNvSpPr>
              <p:nvPr/>
            </p:nvSpPr>
            <p:spPr bwMode="auto">
              <a:xfrm>
                <a:off x="3294" y="3055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3" name="Freeform 264"/>
              <p:cNvSpPr>
                <a:spLocks/>
              </p:cNvSpPr>
              <p:nvPr/>
            </p:nvSpPr>
            <p:spPr bwMode="auto">
              <a:xfrm>
                <a:off x="3286" y="3043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4" name="Freeform 265"/>
              <p:cNvSpPr>
                <a:spLocks/>
              </p:cNvSpPr>
              <p:nvPr/>
            </p:nvSpPr>
            <p:spPr bwMode="auto">
              <a:xfrm>
                <a:off x="3294" y="305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5" name="Line 266"/>
              <p:cNvSpPr>
                <a:spLocks noChangeShapeType="1"/>
              </p:cNvSpPr>
              <p:nvPr/>
            </p:nvSpPr>
            <p:spPr bwMode="auto">
              <a:xfrm flipH="1" flipV="1">
                <a:off x="3286" y="3043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6" name="Freeform 267"/>
              <p:cNvSpPr>
                <a:spLocks/>
              </p:cNvSpPr>
              <p:nvPr/>
            </p:nvSpPr>
            <p:spPr bwMode="auto">
              <a:xfrm>
                <a:off x="3278" y="3035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7" name="Freeform 268"/>
              <p:cNvSpPr>
                <a:spLocks/>
              </p:cNvSpPr>
              <p:nvPr/>
            </p:nvSpPr>
            <p:spPr bwMode="auto">
              <a:xfrm>
                <a:off x="3274" y="302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8" name="Freeform 269"/>
              <p:cNvSpPr>
                <a:spLocks/>
              </p:cNvSpPr>
              <p:nvPr/>
            </p:nvSpPr>
            <p:spPr bwMode="auto">
              <a:xfrm>
                <a:off x="3266" y="301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9" name="Freeform 270"/>
              <p:cNvSpPr>
                <a:spLocks/>
              </p:cNvSpPr>
              <p:nvPr/>
            </p:nvSpPr>
            <p:spPr bwMode="auto">
              <a:xfrm>
                <a:off x="3257" y="3003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60" name="Freeform 271"/>
              <p:cNvSpPr>
                <a:spLocks/>
              </p:cNvSpPr>
              <p:nvPr/>
            </p:nvSpPr>
            <p:spPr bwMode="auto">
              <a:xfrm>
                <a:off x="3249" y="2995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61" name="Line 272"/>
              <p:cNvSpPr>
                <a:spLocks noChangeShapeType="1"/>
              </p:cNvSpPr>
              <p:nvPr/>
            </p:nvSpPr>
            <p:spPr bwMode="auto">
              <a:xfrm>
                <a:off x="3245" y="2987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62" name="Freeform 273"/>
              <p:cNvSpPr>
                <a:spLocks/>
              </p:cNvSpPr>
              <p:nvPr/>
            </p:nvSpPr>
            <p:spPr bwMode="auto">
              <a:xfrm>
                <a:off x="3237" y="297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63" name="Freeform 274"/>
              <p:cNvSpPr>
                <a:spLocks/>
              </p:cNvSpPr>
              <p:nvPr/>
            </p:nvSpPr>
            <p:spPr bwMode="auto">
              <a:xfrm>
                <a:off x="3245" y="298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64" name="Line 275"/>
              <p:cNvSpPr>
                <a:spLocks noChangeShapeType="1"/>
              </p:cNvSpPr>
              <p:nvPr/>
            </p:nvSpPr>
            <p:spPr bwMode="auto">
              <a:xfrm flipV="1">
                <a:off x="3237" y="2975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65" name="Rectangle 276"/>
              <p:cNvSpPr>
                <a:spLocks noChangeArrowheads="1"/>
              </p:cNvSpPr>
              <p:nvPr/>
            </p:nvSpPr>
            <p:spPr bwMode="auto">
              <a:xfrm>
                <a:off x="3229" y="2967"/>
                <a:ext cx="4" cy="0"/>
              </a:xfrm>
              <a:prstGeom prst="rect">
                <a:avLst/>
              </a:pr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spcBef>
                    <a:spcPct val="20000"/>
                  </a:spcBef>
                  <a:buClr>
                    <a:srgbClr val="FFFF00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spcBef>
                    <a:spcPct val="20000"/>
                  </a:spcBef>
                  <a:buClr>
                    <a:srgbClr val="FFFF00"/>
                  </a:buClr>
                  <a:buFont typeface="Arial" panose="020B0604020202020204" pitchFamily="34" charset="0"/>
                  <a:buChar char="–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spcBef>
                    <a:spcPct val="20000"/>
                  </a:spcBef>
                  <a:buClr>
                    <a:srgbClr val="FFFF00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spcBef>
                    <a:spcPct val="20000"/>
                  </a:spcBef>
                  <a:buClr>
                    <a:srgbClr val="FFFF00"/>
                  </a:buClr>
                  <a:buFont typeface="Arial" panose="020B0604020202020204" pitchFamily="34" charset="0"/>
                  <a:buChar char="–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spcBef>
                    <a:spcPct val="20000"/>
                  </a:spcBef>
                  <a:buClr>
                    <a:srgbClr val="FFFF00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966" name="Freeform 277"/>
              <p:cNvSpPr>
                <a:spLocks/>
              </p:cNvSpPr>
              <p:nvPr/>
            </p:nvSpPr>
            <p:spPr bwMode="auto">
              <a:xfrm>
                <a:off x="3221" y="2959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67" name="Freeform 278"/>
              <p:cNvSpPr>
                <a:spLocks/>
              </p:cNvSpPr>
              <p:nvPr/>
            </p:nvSpPr>
            <p:spPr bwMode="auto">
              <a:xfrm>
                <a:off x="3229" y="2967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68" name="Line 279"/>
              <p:cNvSpPr>
                <a:spLocks noChangeShapeType="1"/>
              </p:cNvSpPr>
              <p:nvPr/>
            </p:nvSpPr>
            <p:spPr bwMode="auto">
              <a:xfrm flipV="1">
                <a:off x="3221" y="2959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69" name="Freeform 280"/>
              <p:cNvSpPr>
                <a:spLocks/>
              </p:cNvSpPr>
              <p:nvPr/>
            </p:nvSpPr>
            <p:spPr bwMode="auto">
              <a:xfrm>
                <a:off x="3209" y="2951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70" name="Freeform 281"/>
              <p:cNvSpPr>
                <a:spLocks/>
              </p:cNvSpPr>
              <p:nvPr/>
            </p:nvSpPr>
            <p:spPr bwMode="auto">
              <a:xfrm>
                <a:off x="3201" y="294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71" name="Freeform 282"/>
              <p:cNvSpPr>
                <a:spLocks/>
              </p:cNvSpPr>
              <p:nvPr/>
            </p:nvSpPr>
            <p:spPr bwMode="auto">
              <a:xfrm>
                <a:off x="3189" y="2939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72" name="Freeform 283"/>
              <p:cNvSpPr>
                <a:spLocks/>
              </p:cNvSpPr>
              <p:nvPr/>
            </p:nvSpPr>
            <p:spPr bwMode="auto">
              <a:xfrm>
                <a:off x="3181" y="2930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73" name="Freeform 284"/>
              <p:cNvSpPr>
                <a:spLocks/>
              </p:cNvSpPr>
              <p:nvPr/>
            </p:nvSpPr>
            <p:spPr bwMode="auto">
              <a:xfrm>
                <a:off x="3169" y="2922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74" name="Freeform 285"/>
              <p:cNvSpPr>
                <a:spLocks/>
              </p:cNvSpPr>
              <p:nvPr/>
            </p:nvSpPr>
            <p:spPr bwMode="auto">
              <a:xfrm>
                <a:off x="3161" y="2918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75" name="Freeform 286"/>
              <p:cNvSpPr>
                <a:spLocks/>
              </p:cNvSpPr>
              <p:nvPr/>
            </p:nvSpPr>
            <p:spPr bwMode="auto">
              <a:xfrm>
                <a:off x="3149" y="2910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76" name="Freeform 287"/>
              <p:cNvSpPr>
                <a:spLocks/>
              </p:cNvSpPr>
              <p:nvPr/>
            </p:nvSpPr>
            <p:spPr bwMode="auto">
              <a:xfrm>
                <a:off x="3141" y="2902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77" name="Freeform 288"/>
              <p:cNvSpPr>
                <a:spLocks/>
              </p:cNvSpPr>
              <p:nvPr/>
            </p:nvSpPr>
            <p:spPr bwMode="auto">
              <a:xfrm>
                <a:off x="3129" y="2898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78" name="Freeform 289"/>
              <p:cNvSpPr>
                <a:spLocks/>
              </p:cNvSpPr>
              <p:nvPr/>
            </p:nvSpPr>
            <p:spPr bwMode="auto">
              <a:xfrm>
                <a:off x="3121" y="2890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79" name="Freeform 290"/>
              <p:cNvSpPr>
                <a:spLocks/>
              </p:cNvSpPr>
              <p:nvPr/>
            </p:nvSpPr>
            <p:spPr bwMode="auto">
              <a:xfrm>
                <a:off x="3109" y="2882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80" name="Freeform 291"/>
              <p:cNvSpPr>
                <a:spLocks/>
              </p:cNvSpPr>
              <p:nvPr/>
            </p:nvSpPr>
            <p:spPr bwMode="auto">
              <a:xfrm>
                <a:off x="3101" y="2874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81" name="Line 292"/>
              <p:cNvSpPr>
                <a:spLocks noChangeShapeType="1"/>
              </p:cNvSpPr>
              <p:nvPr/>
            </p:nvSpPr>
            <p:spPr bwMode="auto">
              <a:xfrm>
                <a:off x="3093" y="2870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82" name="Freeform 293"/>
              <p:cNvSpPr>
                <a:spLocks/>
              </p:cNvSpPr>
              <p:nvPr/>
            </p:nvSpPr>
            <p:spPr bwMode="auto">
              <a:xfrm>
                <a:off x="3081" y="2862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83" name="Freeform 294"/>
              <p:cNvSpPr>
                <a:spLocks/>
              </p:cNvSpPr>
              <p:nvPr/>
            </p:nvSpPr>
            <p:spPr bwMode="auto">
              <a:xfrm>
                <a:off x="3093" y="287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84" name="Line 295"/>
              <p:cNvSpPr>
                <a:spLocks noChangeShapeType="1"/>
              </p:cNvSpPr>
              <p:nvPr/>
            </p:nvSpPr>
            <p:spPr bwMode="auto">
              <a:xfrm flipH="1" flipV="1">
                <a:off x="3081" y="2862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85" name="Freeform 296"/>
              <p:cNvSpPr>
                <a:spLocks/>
              </p:cNvSpPr>
              <p:nvPr/>
            </p:nvSpPr>
            <p:spPr bwMode="auto">
              <a:xfrm>
                <a:off x="3073" y="285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86" name="Freeform 297"/>
              <p:cNvSpPr>
                <a:spLocks/>
              </p:cNvSpPr>
              <p:nvPr/>
            </p:nvSpPr>
            <p:spPr bwMode="auto">
              <a:xfrm>
                <a:off x="3061" y="2850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87" name="Rectangle 298"/>
              <p:cNvSpPr>
                <a:spLocks noChangeArrowheads="1"/>
              </p:cNvSpPr>
              <p:nvPr/>
            </p:nvSpPr>
            <p:spPr bwMode="auto">
              <a:xfrm>
                <a:off x="3053" y="2842"/>
                <a:ext cx="4" cy="0"/>
              </a:xfrm>
              <a:prstGeom prst="rect">
                <a:avLst/>
              </a:pr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spcBef>
                    <a:spcPct val="20000"/>
                  </a:spcBef>
                  <a:buClr>
                    <a:srgbClr val="FFFF00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spcBef>
                    <a:spcPct val="20000"/>
                  </a:spcBef>
                  <a:buClr>
                    <a:srgbClr val="FFFF00"/>
                  </a:buClr>
                  <a:buFont typeface="Arial" panose="020B0604020202020204" pitchFamily="34" charset="0"/>
                  <a:buChar char="–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spcBef>
                    <a:spcPct val="20000"/>
                  </a:spcBef>
                  <a:buClr>
                    <a:srgbClr val="FFFF00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spcBef>
                    <a:spcPct val="20000"/>
                  </a:spcBef>
                  <a:buClr>
                    <a:srgbClr val="FFFF00"/>
                  </a:buClr>
                  <a:buFont typeface="Arial" panose="020B0604020202020204" pitchFamily="34" charset="0"/>
                  <a:buChar char="–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spcBef>
                    <a:spcPct val="20000"/>
                  </a:spcBef>
                  <a:buClr>
                    <a:srgbClr val="FFFF00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988" name="Freeform 299"/>
              <p:cNvSpPr>
                <a:spLocks/>
              </p:cNvSpPr>
              <p:nvPr/>
            </p:nvSpPr>
            <p:spPr bwMode="auto">
              <a:xfrm>
                <a:off x="3045" y="2830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89" name="Freeform 300"/>
              <p:cNvSpPr>
                <a:spLocks/>
              </p:cNvSpPr>
              <p:nvPr/>
            </p:nvSpPr>
            <p:spPr bwMode="auto">
              <a:xfrm>
                <a:off x="3053" y="2842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0" name="Line 301"/>
              <p:cNvSpPr>
                <a:spLocks noChangeShapeType="1"/>
              </p:cNvSpPr>
              <p:nvPr/>
            </p:nvSpPr>
            <p:spPr bwMode="auto">
              <a:xfrm flipH="1" flipV="1">
                <a:off x="3045" y="2830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1" name="Freeform 302"/>
              <p:cNvSpPr>
                <a:spLocks/>
              </p:cNvSpPr>
              <p:nvPr/>
            </p:nvSpPr>
            <p:spPr bwMode="auto">
              <a:xfrm>
                <a:off x="3037" y="2822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2" name="Freeform 303"/>
              <p:cNvSpPr>
                <a:spLocks/>
              </p:cNvSpPr>
              <p:nvPr/>
            </p:nvSpPr>
            <p:spPr bwMode="auto">
              <a:xfrm>
                <a:off x="3029" y="2814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3" name="Freeform 304"/>
              <p:cNvSpPr>
                <a:spLocks/>
              </p:cNvSpPr>
              <p:nvPr/>
            </p:nvSpPr>
            <p:spPr bwMode="auto">
              <a:xfrm>
                <a:off x="3021" y="2802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4" name="Freeform 305"/>
              <p:cNvSpPr>
                <a:spLocks/>
              </p:cNvSpPr>
              <p:nvPr/>
            </p:nvSpPr>
            <p:spPr bwMode="auto">
              <a:xfrm>
                <a:off x="3013" y="2794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5" name="Line 306"/>
              <p:cNvSpPr>
                <a:spLocks noChangeShapeType="1"/>
              </p:cNvSpPr>
              <p:nvPr/>
            </p:nvSpPr>
            <p:spPr bwMode="auto">
              <a:xfrm>
                <a:off x="3009" y="2786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6" name="Freeform 307"/>
              <p:cNvSpPr>
                <a:spLocks/>
              </p:cNvSpPr>
              <p:nvPr/>
            </p:nvSpPr>
            <p:spPr bwMode="auto">
              <a:xfrm>
                <a:off x="3000" y="277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7" name="Freeform 308"/>
              <p:cNvSpPr>
                <a:spLocks/>
              </p:cNvSpPr>
              <p:nvPr/>
            </p:nvSpPr>
            <p:spPr bwMode="auto">
              <a:xfrm>
                <a:off x="3009" y="278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8" name="Line 309"/>
              <p:cNvSpPr>
                <a:spLocks noChangeShapeType="1"/>
              </p:cNvSpPr>
              <p:nvPr/>
            </p:nvSpPr>
            <p:spPr bwMode="auto">
              <a:xfrm flipV="1">
                <a:off x="3000" y="2774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9" name="Freeform 310"/>
              <p:cNvSpPr>
                <a:spLocks/>
              </p:cNvSpPr>
              <p:nvPr/>
            </p:nvSpPr>
            <p:spPr bwMode="auto">
              <a:xfrm>
                <a:off x="2992" y="2766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0" name="Freeform 311"/>
              <p:cNvSpPr>
                <a:spLocks/>
              </p:cNvSpPr>
              <p:nvPr/>
            </p:nvSpPr>
            <p:spPr bwMode="auto">
              <a:xfrm>
                <a:off x="2984" y="2758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1" name="Freeform 312"/>
              <p:cNvSpPr>
                <a:spLocks/>
              </p:cNvSpPr>
              <p:nvPr/>
            </p:nvSpPr>
            <p:spPr bwMode="auto">
              <a:xfrm>
                <a:off x="2976" y="2746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2" name="Freeform 313"/>
              <p:cNvSpPr>
                <a:spLocks/>
              </p:cNvSpPr>
              <p:nvPr/>
            </p:nvSpPr>
            <p:spPr bwMode="auto">
              <a:xfrm>
                <a:off x="2968" y="2738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3" name="Freeform 314"/>
              <p:cNvSpPr>
                <a:spLocks/>
              </p:cNvSpPr>
              <p:nvPr/>
            </p:nvSpPr>
            <p:spPr bwMode="auto">
              <a:xfrm>
                <a:off x="2964" y="2726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4" name="Freeform 315"/>
              <p:cNvSpPr>
                <a:spLocks/>
              </p:cNvSpPr>
              <p:nvPr/>
            </p:nvSpPr>
            <p:spPr bwMode="auto">
              <a:xfrm>
                <a:off x="2956" y="2718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5" name="Freeform 316"/>
              <p:cNvSpPr>
                <a:spLocks/>
              </p:cNvSpPr>
              <p:nvPr/>
            </p:nvSpPr>
            <p:spPr bwMode="auto">
              <a:xfrm>
                <a:off x="2948" y="2710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6" name="Freeform 317"/>
              <p:cNvSpPr>
                <a:spLocks/>
              </p:cNvSpPr>
              <p:nvPr/>
            </p:nvSpPr>
            <p:spPr bwMode="auto">
              <a:xfrm>
                <a:off x="2940" y="2698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7" name="Line 318"/>
              <p:cNvSpPr>
                <a:spLocks noChangeShapeType="1"/>
              </p:cNvSpPr>
              <p:nvPr/>
            </p:nvSpPr>
            <p:spPr bwMode="auto">
              <a:xfrm>
                <a:off x="2936" y="2690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8" name="Freeform 319"/>
              <p:cNvSpPr>
                <a:spLocks/>
              </p:cNvSpPr>
              <p:nvPr/>
            </p:nvSpPr>
            <p:spPr bwMode="auto">
              <a:xfrm>
                <a:off x="2932" y="2678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9" name="Freeform 320"/>
              <p:cNvSpPr>
                <a:spLocks/>
              </p:cNvSpPr>
              <p:nvPr/>
            </p:nvSpPr>
            <p:spPr bwMode="auto">
              <a:xfrm>
                <a:off x="2936" y="269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0" name="Line 321"/>
              <p:cNvSpPr>
                <a:spLocks noChangeShapeType="1"/>
              </p:cNvSpPr>
              <p:nvPr/>
            </p:nvSpPr>
            <p:spPr bwMode="auto">
              <a:xfrm flipV="1">
                <a:off x="2932" y="2678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1" name="Freeform 322"/>
              <p:cNvSpPr>
                <a:spLocks/>
              </p:cNvSpPr>
              <p:nvPr/>
            </p:nvSpPr>
            <p:spPr bwMode="auto">
              <a:xfrm>
                <a:off x="2928" y="2666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2" name="Freeform 323"/>
              <p:cNvSpPr>
                <a:spLocks/>
              </p:cNvSpPr>
              <p:nvPr/>
            </p:nvSpPr>
            <p:spPr bwMode="auto">
              <a:xfrm>
                <a:off x="2924" y="265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3" name="Freeform 324"/>
              <p:cNvSpPr>
                <a:spLocks/>
              </p:cNvSpPr>
              <p:nvPr/>
            </p:nvSpPr>
            <p:spPr bwMode="auto">
              <a:xfrm>
                <a:off x="2920" y="264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4" name="Line 325"/>
              <p:cNvSpPr>
                <a:spLocks noChangeShapeType="1"/>
              </p:cNvSpPr>
              <p:nvPr/>
            </p:nvSpPr>
            <p:spPr bwMode="auto">
              <a:xfrm>
                <a:off x="2916" y="2634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5" name="Freeform 326"/>
              <p:cNvSpPr>
                <a:spLocks/>
              </p:cNvSpPr>
              <p:nvPr/>
            </p:nvSpPr>
            <p:spPr bwMode="auto">
              <a:xfrm>
                <a:off x="2912" y="2621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6" name="Freeform 327"/>
              <p:cNvSpPr>
                <a:spLocks/>
              </p:cNvSpPr>
              <p:nvPr/>
            </p:nvSpPr>
            <p:spPr bwMode="auto">
              <a:xfrm>
                <a:off x="2916" y="263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7" name="Line 328"/>
              <p:cNvSpPr>
                <a:spLocks noChangeShapeType="1"/>
              </p:cNvSpPr>
              <p:nvPr/>
            </p:nvSpPr>
            <p:spPr bwMode="auto">
              <a:xfrm flipV="1">
                <a:off x="2912" y="2621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8" name="Freeform 329"/>
              <p:cNvSpPr>
                <a:spLocks/>
              </p:cNvSpPr>
              <p:nvPr/>
            </p:nvSpPr>
            <p:spPr bwMode="auto">
              <a:xfrm>
                <a:off x="2908" y="2609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9" name="Freeform 330"/>
              <p:cNvSpPr>
                <a:spLocks/>
              </p:cNvSpPr>
              <p:nvPr/>
            </p:nvSpPr>
            <p:spPr bwMode="auto">
              <a:xfrm>
                <a:off x="2904" y="2597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0" name="Freeform 331"/>
              <p:cNvSpPr>
                <a:spLocks/>
              </p:cNvSpPr>
              <p:nvPr/>
            </p:nvSpPr>
            <p:spPr bwMode="auto">
              <a:xfrm>
                <a:off x="2900" y="258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1" name="Freeform 332"/>
              <p:cNvSpPr>
                <a:spLocks/>
              </p:cNvSpPr>
              <p:nvPr/>
            </p:nvSpPr>
            <p:spPr bwMode="auto">
              <a:xfrm>
                <a:off x="2892" y="2573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2" name="Freeform 333"/>
              <p:cNvSpPr>
                <a:spLocks/>
              </p:cNvSpPr>
              <p:nvPr/>
            </p:nvSpPr>
            <p:spPr bwMode="auto">
              <a:xfrm>
                <a:off x="2892" y="256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3" name="Freeform 334"/>
              <p:cNvSpPr>
                <a:spLocks/>
              </p:cNvSpPr>
              <p:nvPr/>
            </p:nvSpPr>
            <p:spPr bwMode="auto">
              <a:xfrm>
                <a:off x="2884" y="2553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4" name="Freeform 335"/>
              <p:cNvSpPr>
                <a:spLocks/>
              </p:cNvSpPr>
              <p:nvPr/>
            </p:nvSpPr>
            <p:spPr bwMode="auto">
              <a:xfrm>
                <a:off x="2884" y="2541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5" name="Freeform 336"/>
              <p:cNvSpPr>
                <a:spLocks/>
              </p:cNvSpPr>
              <p:nvPr/>
            </p:nvSpPr>
            <p:spPr bwMode="auto">
              <a:xfrm>
                <a:off x="2884" y="2529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6" name="Freeform 337"/>
              <p:cNvSpPr>
                <a:spLocks/>
              </p:cNvSpPr>
              <p:nvPr/>
            </p:nvSpPr>
            <p:spPr bwMode="auto">
              <a:xfrm>
                <a:off x="2884" y="2517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7" name="Freeform 338"/>
              <p:cNvSpPr>
                <a:spLocks/>
              </p:cNvSpPr>
              <p:nvPr/>
            </p:nvSpPr>
            <p:spPr bwMode="auto">
              <a:xfrm>
                <a:off x="2884" y="250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8" name="Freeform 339"/>
              <p:cNvSpPr>
                <a:spLocks/>
              </p:cNvSpPr>
              <p:nvPr/>
            </p:nvSpPr>
            <p:spPr bwMode="auto">
              <a:xfrm>
                <a:off x="2884" y="249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9" name="Freeform 340"/>
              <p:cNvSpPr>
                <a:spLocks/>
              </p:cNvSpPr>
              <p:nvPr/>
            </p:nvSpPr>
            <p:spPr bwMode="auto">
              <a:xfrm>
                <a:off x="2884" y="2481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0" name="Freeform 341"/>
              <p:cNvSpPr>
                <a:spLocks/>
              </p:cNvSpPr>
              <p:nvPr/>
            </p:nvSpPr>
            <p:spPr bwMode="auto">
              <a:xfrm>
                <a:off x="2884" y="2469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1" name="Freeform 342"/>
              <p:cNvSpPr>
                <a:spLocks/>
              </p:cNvSpPr>
              <p:nvPr/>
            </p:nvSpPr>
            <p:spPr bwMode="auto">
              <a:xfrm>
                <a:off x="2884" y="2457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2" name="Freeform 343"/>
              <p:cNvSpPr>
                <a:spLocks/>
              </p:cNvSpPr>
              <p:nvPr/>
            </p:nvSpPr>
            <p:spPr bwMode="auto">
              <a:xfrm>
                <a:off x="2880" y="2445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3" name="Freeform 344"/>
              <p:cNvSpPr>
                <a:spLocks/>
              </p:cNvSpPr>
              <p:nvPr/>
            </p:nvSpPr>
            <p:spPr bwMode="auto">
              <a:xfrm>
                <a:off x="2880" y="243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4" name="Freeform 345"/>
              <p:cNvSpPr>
                <a:spLocks/>
              </p:cNvSpPr>
              <p:nvPr/>
            </p:nvSpPr>
            <p:spPr bwMode="auto">
              <a:xfrm>
                <a:off x="2880" y="2421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5" name="Freeform 346"/>
              <p:cNvSpPr>
                <a:spLocks/>
              </p:cNvSpPr>
              <p:nvPr/>
            </p:nvSpPr>
            <p:spPr bwMode="auto">
              <a:xfrm>
                <a:off x="2880" y="2409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6" name="Freeform 347"/>
              <p:cNvSpPr>
                <a:spLocks/>
              </p:cNvSpPr>
              <p:nvPr/>
            </p:nvSpPr>
            <p:spPr bwMode="auto">
              <a:xfrm>
                <a:off x="2880" y="2397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7" name="Freeform 348"/>
              <p:cNvSpPr>
                <a:spLocks/>
              </p:cNvSpPr>
              <p:nvPr/>
            </p:nvSpPr>
            <p:spPr bwMode="auto">
              <a:xfrm>
                <a:off x="2880" y="238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8" name="Freeform 349"/>
              <p:cNvSpPr>
                <a:spLocks/>
              </p:cNvSpPr>
              <p:nvPr/>
            </p:nvSpPr>
            <p:spPr bwMode="auto">
              <a:xfrm>
                <a:off x="2884" y="237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9" name="Freeform 350"/>
              <p:cNvSpPr>
                <a:spLocks/>
              </p:cNvSpPr>
              <p:nvPr/>
            </p:nvSpPr>
            <p:spPr bwMode="auto">
              <a:xfrm>
                <a:off x="2892" y="236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0" name="Freeform 351"/>
              <p:cNvSpPr>
                <a:spLocks/>
              </p:cNvSpPr>
              <p:nvPr/>
            </p:nvSpPr>
            <p:spPr bwMode="auto">
              <a:xfrm>
                <a:off x="2896" y="2353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1" name="Freeform 352"/>
              <p:cNvSpPr>
                <a:spLocks/>
              </p:cNvSpPr>
              <p:nvPr/>
            </p:nvSpPr>
            <p:spPr bwMode="auto">
              <a:xfrm>
                <a:off x="2904" y="234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2" name="Freeform 353"/>
              <p:cNvSpPr>
                <a:spLocks/>
              </p:cNvSpPr>
              <p:nvPr/>
            </p:nvSpPr>
            <p:spPr bwMode="auto">
              <a:xfrm>
                <a:off x="2912" y="233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3" name="Freeform 354"/>
              <p:cNvSpPr>
                <a:spLocks/>
              </p:cNvSpPr>
              <p:nvPr/>
            </p:nvSpPr>
            <p:spPr bwMode="auto">
              <a:xfrm>
                <a:off x="2916" y="2325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4" name="Freeform 355"/>
              <p:cNvSpPr>
                <a:spLocks/>
              </p:cNvSpPr>
              <p:nvPr/>
            </p:nvSpPr>
            <p:spPr bwMode="auto">
              <a:xfrm>
                <a:off x="2924" y="2312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5" name="Freeform 356"/>
              <p:cNvSpPr>
                <a:spLocks/>
              </p:cNvSpPr>
              <p:nvPr/>
            </p:nvSpPr>
            <p:spPr bwMode="auto">
              <a:xfrm>
                <a:off x="2932" y="230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6" name="Freeform 357"/>
              <p:cNvSpPr>
                <a:spLocks/>
              </p:cNvSpPr>
              <p:nvPr/>
            </p:nvSpPr>
            <p:spPr bwMode="auto">
              <a:xfrm>
                <a:off x="2936" y="2292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24" name="Freeform 358"/>
            <p:cNvSpPr>
              <a:spLocks/>
            </p:cNvSpPr>
            <p:nvPr/>
          </p:nvSpPr>
          <p:spPr bwMode="auto">
            <a:xfrm>
              <a:off x="2944" y="2284"/>
              <a:ext cx="1" cy="4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0 h 4"/>
                <a:gd name="T4" fmla="*/ 0 w 1"/>
                <a:gd name="T5" fmla="*/ 4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74F43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Freeform 359"/>
            <p:cNvSpPr>
              <a:spLocks/>
            </p:cNvSpPr>
            <p:nvPr/>
          </p:nvSpPr>
          <p:spPr bwMode="auto">
            <a:xfrm>
              <a:off x="2948" y="2272"/>
              <a:ext cx="4" cy="4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0 w 4"/>
                <a:gd name="T5" fmla="*/ 4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74F43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Freeform 360"/>
            <p:cNvSpPr>
              <a:spLocks/>
            </p:cNvSpPr>
            <p:nvPr/>
          </p:nvSpPr>
          <p:spPr bwMode="auto">
            <a:xfrm>
              <a:off x="2956" y="2264"/>
              <a:ext cx="4" cy="4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0 w 4"/>
                <a:gd name="T5" fmla="*/ 4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74F43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Freeform 361"/>
            <p:cNvSpPr>
              <a:spLocks/>
            </p:cNvSpPr>
            <p:nvPr/>
          </p:nvSpPr>
          <p:spPr bwMode="auto">
            <a:xfrm>
              <a:off x="2964" y="2252"/>
              <a:ext cx="1" cy="4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0 h 4"/>
                <a:gd name="T4" fmla="*/ 0 w 1"/>
                <a:gd name="T5" fmla="*/ 4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74F43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Freeform 362"/>
            <p:cNvSpPr>
              <a:spLocks/>
            </p:cNvSpPr>
            <p:nvPr/>
          </p:nvSpPr>
          <p:spPr bwMode="auto">
            <a:xfrm>
              <a:off x="2972" y="2244"/>
              <a:ext cx="1" cy="4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0 h 4"/>
                <a:gd name="T4" fmla="*/ 0 w 1"/>
                <a:gd name="T5" fmla="*/ 4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74F43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Freeform 363"/>
            <p:cNvSpPr>
              <a:spLocks/>
            </p:cNvSpPr>
            <p:nvPr/>
          </p:nvSpPr>
          <p:spPr bwMode="auto">
            <a:xfrm>
              <a:off x="2976" y="2232"/>
              <a:ext cx="4" cy="4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0 w 4"/>
                <a:gd name="T5" fmla="*/ 4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74F43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Freeform 364"/>
            <p:cNvSpPr>
              <a:spLocks/>
            </p:cNvSpPr>
            <p:nvPr/>
          </p:nvSpPr>
          <p:spPr bwMode="auto">
            <a:xfrm>
              <a:off x="2984" y="2224"/>
              <a:ext cx="1" cy="4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0 h 4"/>
                <a:gd name="T4" fmla="*/ 0 w 1"/>
                <a:gd name="T5" fmla="*/ 4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74F43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Freeform 365"/>
            <p:cNvSpPr>
              <a:spLocks/>
            </p:cNvSpPr>
            <p:nvPr/>
          </p:nvSpPr>
          <p:spPr bwMode="auto">
            <a:xfrm>
              <a:off x="2988" y="2212"/>
              <a:ext cx="4" cy="4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0 w 4"/>
                <a:gd name="T5" fmla="*/ 4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74F43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Freeform 366"/>
            <p:cNvSpPr>
              <a:spLocks/>
            </p:cNvSpPr>
            <p:nvPr/>
          </p:nvSpPr>
          <p:spPr bwMode="auto">
            <a:xfrm>
              <a:off x="2996" y="2204"/>
              <a:ext cx="4" cy="4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0 w 4"/>
                <a:gd name="T5" fmla="*/ 4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74F43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Freeform 367"/>
            <p:cNvSpPr>
              <a:spLocks/>
            </p:cNvSpPr>
            <p:nvPr/>
          </p:nvSpPr>
          <p:spPr bwMode="auto">
            <a:xfrm>
              <a:off x="3004" y="2192"/>
              <a:ext cx="1" cy="4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0 h 4"/>
                <a:gd name="T4" fmla="*/ 0 w 1"/>
                <a:gd name="T5" fmla="*/ 4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74F43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4" name="Freeform 368"/>
            <p:cNvSpPr>
              <a:spLocks/>
            </p:cNvSpPr>
            <p:nvPr/>
          </p:nvSpPr>
          <p:spPr bwMode="auto">
            <a:xfrm>
              <a:off x="3009" y="2184"/>
              <a:ext cx="4" cy="1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4F43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5" name="Freeform 369"/>
            <p:cNvSpPr>
              <a:spLocks/>
            </p:cNvSpPr>
            <p:nvPr/>
          </p:nvSpPr>
          <p:spPr bwMode="auto">
            <a:xfrm>
              <a:off x="3017" y="2172"/>
              <a:ext cx="4" cy="4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0 w 4"/>
                <a:gd name="T5" fmla="*/ 4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74F43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Line 370"/>
            <p:cNvSpPr>
              <a:spLocks noChangeShapeType="1"/>
            </p:cNvSpPr>
            <p:nvPr/>
          </p:nvSpPr>
          <p:spPr bwMode="auto">
            <a:xfrm flipV="1">
              <a:off x="3025" y="2164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Freeform 371"/>
            <p:cNvSpPr>
              <a:spLocks/>
            </p:cNvSpPr>
            <p:nvPr/>
          </p:nvSpPr>
          <p:spPr bwMode="auto">
            <a:xfrm>
              <a:off x="2924" y="2389"/>
              <a:ext cx="390" cy="622"/>
            </a:xfrm>
            <a:custGeom>
              <a:avLst/>
              <a:gdLst>
                <a:gd name="T0" fmla="*/ 0 w 390"/>
                <a:gd name="T1" fmla="*/ 0 h 622"/>
                <a:gd name="T2" fmla="*/ 0 w 390"/>
                <a:gd name="T3" fmla="*/ 28 h 622"/>
                <a:gd name="T4" fmla="*/ 0 w 390"/>
                <a:gd name="T5" fmla="*/ 52 h 622"/>
                <a:gd name="T6" fmla="*/ 0 w 390"/>
                <a:gd name="T7" fmla="*/ 72 h 622"/>
                <a:gd name="T8" fmla="*/ 0 w 390"/>
                <a:gd name="T9" fmla="*/ 92 h 622"/>
                <a:gd name="T10" fmla="*/ 4 w 390"/>
                <a:gd name="T11" fmla="*/ 120 h 622"/>
                <a:gd name="T12" fmla="*/ 4 w 390"/>
                <a:gd name="T13" fmla="*/ 140 h 622"/>
                <a:gd name="T14" fmla="*/ 4 w 390"/>
                <a:gd name="T15" fmla="*/ 152 h 622"/>
                <a:gd name="T16" fmla="*/ 8 w 390"/>
                <a:gd name="T17" fmla="*/ 160 h 622"/>
                <a:gd name="T18" fmla="*/ 8 w 390"/>
                <a:gd name="T19" fmla="*/ 164 h 622"/>
                <a:gd name="T20" fmla="*/ 8 w 390"/>
                <a:gd name="T21" fmla="*/ 164 h 622"/>
                <a:gd name="T22" fmla="*/ 8 w 390"/>
                <a:gd name="T23" fmla="*/ 164 h 622"/>
                <a:gd name="T24" fmla="*/ 24 w 390"/>
                <a:gd name="T25" fmla="*/ 180 h 622"/>
                <a:gd name="T26" fmla="*/ 24 w 390"/>
                <a:gd name="T27" fmla="*/ 180 h 622"/>
                <a:gd name="T28" fmla="*/ 44 w 390"/>
                <a:gd name="T29" fmla="*/ 216 h 622"/>
                <a:gd name="T30" fmla="*/ 44 w 390"/>
                <a:gd name="T31" fmla="*/ 216 h 622"/>
                <a:gd name="T32" fmla="*/ 64 w 390"/>
                <a:gd name="T33" fmla="*/ 261 h 622"/>
                <a:gd name="T34" fmla="*/ 64 w 390"/>
                <a:gd name="T35" fmla="*/ 261 h 622"/>
                <a:gd name="T36" fmla="*/ 97 w 390"/>
                <a:gd name="T37" fmla="*/ 333 h 622"/>
                <a:gd name="T38" fmla="*/ 97 w 390"/>
                <a:gd name="T39" fmla="*/ 333 h 622"/>
                <a:gd name="T40" fmla="*/ 129 w 390"/>
                <a:gd name="T41" fmla="*/ 397 h 622"/>
                <a:gd name="T42" fmla="*/ 129 w 390"/>
                <a:gd name="T43" fmla="*/ 397 h 622"/>
                <a:gd name="T44" fmla="*/ 177 w 390"/>
                <a:gd name="T45" fmla="*/ 461 h 622"/>
                <a:gd name="T46" fmla="*/ 177 w 390"/>
                <a:gd name="T47" fmla="*/ 461 h 622"/>
                <a:gd name="T48" fmla="*/ 237 w 390"/>
                <a:gd name="T49" fmla="*/ 501 h 622"/>
                <a:gd name="T50" fmla="*/ 237 w 390"/>
                <a:gd name="T51" fmla="*/ 501 h 622"/>
                <a:gd name="T52" fmla="*/ 305 w 390"/>
                <a:gd name="T53" fmla="*/ 554 h 622"/>
                <a:gd name="T54" fmla="*/ 305 w 390"/>
                <a:gd name="T55" fmla="*/ 554 h 622"/>
                <a:gd name="T56" fmla="*/ 350 w 390"/>
                <a:gd name="T57" fmla="*/ 582 h 622"/>
                <a:gd name="T58" fmla="*/ 350 w 390"/>
                <a:gd name="T59" fmla="*/ 582 h 622"/>
                <a:gd name="T60" fmla="*/ 390 w 390"/>
                <a:gd name="T61" fmla="*/ 622 h 622"/>
                <a:gd name="T62" fmla="*/ 390 w 390"/>
                <a:gd name="T63" fmla="*/ 622 h 622"/>
                <a:gd name="T64" fmla="*/ 390 w 390"/>
                <a:gd name="T65" fmla="*/ 618 h 622"/>
                <a:gd name="T66" fmla="*/ 0 w 390"/>
                <a:gd name="T67" fmla="*/ 0 h 6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90"/>
                <a:gd name="T103" fmla="*/ 0 h 622"/>
                <a:gd name="T104" fmla="*/ 390 w 390"/>
                <a:gd name="T105" fmla="*/ 622 h 6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90" h="622">
                  <a:moveTo>
                    <a:pt x="0" y="0"/>
                  </a:moveTo>
                  <a:lnTo>
                    <a:pt x="0" y="28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0" y="92"/>
                  </a:lnTo>
                  <a:lnTo>
                    <a:pt x="4" y="120"/>
                  </a:lnTo>
                  <a:lnTo>
                    <a:pt x="4" y="140"/>
                  </a:lnTo>
                  <a:lnTo>
                    <a:pt x="4" y="152"/>
                  </a:lnTo>
                  <a:lnTo>
                    <a:pt x="8" y="160"/>
                  </a:lnTo>
                  <a:lnTo>
                    <a:pt x="8" y="164"/>
                  </a:lnTo>
                  <a:lnTo>
                    <a:pt x="24" y="180"/>
                  </a:lnTo>
                  <a:lnTo>
                    <a:pt x="44" y="216"/>
                  </a:lnTo>
                  <a:lnTo>
                    <a:pt x="64" y="261"/>
                  </a:lnTo>
                  <a:lnTo>
                    <a:pt x="97" y="333"/>
                  </a:lnTo>
                  <a:lnTo>
                    <a:pt x="129" y="397"/>
                  </a:lnTo>
                  <a:lnTo>
                    <a:pt x="177" y="461"/>
                  </a:lnTo>
                  <a:lnTo>
                    <a:pt x="237" y="501"/>
                  </a:lnTo>
                  <a:lnTo>
                    <a:pt x="305" y="554"/>
                  </a:lnTo>
                  <a:lnTo>
                    <a:pt x="350" y="582"/>
                  </a:lnTo>
                  <a:lnTo>
                    <a:pt x="390" y="622"/>
                  </a:lnTo>
                  <a:lnTo>
                    <a:pt x="390" y="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4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8" name="Freeform 372"/>
            <p:cNvSpPr>
              <a:spLocks/>
            </p:cNvSpPr>
            <p:nvPr/>
          </p:nvSpPr>
          <p:spPr bwMode="auto">
            <a:xfrm>
              <a:off x="2944" y="2357"/>
              <a:ext cx="390" cy="622"/>
            </a:xfrm>
            <a:custGeom>
              <a:avLst/>
              <a:gdLst>
                <a:gd name="T0" fmla="*/ 0 w 390"/>
                <a:gd name="T1" fmla="*/ 0 h 622"/>
                <a:gd name="T2" fmla="*/ 0 w 390"/>
                <a:gd name="T3" fmla="*/ 28 h 622"/>
                <a:gd name="T4" fmla="*/ 0 w 390"/>
                <a:gd name="T5" fmla="*/ 52 h 622"/>
                <a:gd name="T6" fmla="*/ 0 w 390"/>
                <a:gd name="T7" fmla="*/ 72 h 622"/>
                <a:gd name="T8" fmla="*/ 0 w 390"/>
                <a:gd name="T9" fmla="*/ 88 h 622"/>
                <a:gd name="T10" fmla="*/ 0 w 390"/>
                <a:gd name="T11" fmla="*/ 120 h 622"/>
                <a:gd name="T12" fmla="*/ 4 w 390"/>
                <a:gd name="T13" fmla="*/ 140 h 622"/>
                <a:gd name="T14" fmla="*/ 4 w 390"/>
                <a:gd name="T15" fmla="*/ 152 h 622"/>
                <a:gd name="T16" fmla="*/ 4 w 390"/>
                <a:gd name="T17" fmla="*/ 160 h 622"/>
                <a:gd name="T18" fmla="*/ 8 w 390"/>
                <a:gd name="T19" fmla="*/ 160 h 622"/>
                <a:gd name="T20" fmla="*/ 8 w 390"/>
                <a:gd name="T21" fmla="*/ 164 h 622"/>
                <a:gd name="T22" fmla="*/ 8 w 390"/>
                <a:gd name="T23" fmla="*/ 164 h 622"/>
                <a:gd name="T24" fmla="*/ 20 w 390"/>
                <a:gd name="T25" fmla="*/ 180 h 622"/>
                <a:gd name="T26" fmla="*/ 20 w 390"/>
                <a:gd name="T27" fmla="*/ 180 h 622"/>
                <a:gd name="T28" fmla="*/ 44 w 390"/>
                <a:gd name="T29" fmla="*/ 216 h 622"/>
                <a:gd name="T30" fmla="*/ 44 w 390"/>
                <a:gd name="T31" fmla="*/ 216 h 622"/>
                <a:gd name="T32" fmla="*/ 65 w 390"/>
                <a:gd name="T33" fmla="*/ 260 h 622"/>
                <a:gd name="T34" fmla="*/ 65 w 390"/>
                <a:gd name="T35" fmla="*/ 260 h 622"/>
                <a:gd name="T36" fmla="*/ 97 w 390"/>
                <a:gd name="T37" fmla="*/ 333 h 622"/>
                <a:gd name="T38" fmla="*/ 97 w 390"/>
                <a:gd name="T39" fmla="*/ 333 h 622"/>
                <a:gd name="T40" fmla="*/ 125 w 390"/>
                <a:gd name="T41" fmla="*/ 393 h 622"/>
                <a:gd name="T42" fmla="*/ 125 w 390"/>
                <a:gd name="T43" fmla="*/ 393 h 622"/>
                <a:gd name="T44" fmla="*/ 173 w 390"/>
                <a:gd name="T45" fmla="*/ 457 h 622"/>
                <a:gd name="T46" fmla="*/ 173 w 390"/>
                <a:gd name="T47" fmla="*/ 457 h 622"/>
                <a:gd name="T48" fmla="*/ 237 w 390"/>
                <a:gd name="T49" fmla="*/ 497 h 622"/>
                <a:gd name="T50" fmla="*/ 237 w 390"/>
                <a:gd name="T51" fmla="*/ 497 h 622"/>
                <a:gd name="T52" fmla="*/ 305 w 390"/>
                <a:gd name="T53" fmla="*/ 549 h 622"/>
                <a:gd name="T54" fmla="*/ 305 w 390"/>
                <a:gd name="T55" fmla="*/ 549 h 622"/>
                <a:gd name="T56" fmla="*/ 350 w 390"/>
                <a:gd name="T57" fmla="*/ 582 h 622"/>
                <a:gd name="T58" fmla="*/ 350 w 390"/>
                <a:gd name="T59" fmla="*/ 582 h 622"/>
                <a:gd name="T60" fmla="*/ 390 w 390"/>
                <a:gd name="T61" fmla="*/ 622 h 622"/>
                <a:gd name="T62" fmla="*/ 390 w 390"/>
                <a:gd name="T63" fmla="*/ 622 h 622"/>
                <a:gd name="T64" fmla="*/ 390 w 390"/>
                <a:gd name="T65" fmla="*/ 614 h 622"/>
                <a:gd name="T66" fmla="*/ 0 w 390"/>
                <a:gd name="T67" fmla="*/ 0 h 6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90"/>
                <a:gd name="T103" fmla="*/ 0 h 622"/>
                <a:gd name="T104" fmla="*/ 390 w 390"/>
                <a:gd name="T105" fmla="*/ 622 h 6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90" h="622">
                  <a:moveTo>
                    <a:pt x="0" y="0"/>
                  </a:moveTo>
                  <a:lnTo>
                    <a:pt x="0" y="28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4" y="140"/>
                  </a:lnTo>
                  <a:lnTo>
                    <a:pt x="4" y="152"/>
                  </a:lnTo>
                  <a:lnTo>
                    <a:pt x="4" y="160"/>
                  </a:lnTo>
                  <a:lnTo>
                    <a:pt x="8" y="160"/>
                  </a:lnTo>
                  <a:lnTo>
                    <a:pt x="8" y="164"/>
                  </a:lnTo>
                  <a:lnTo>
                    <a:pt x="20" y="180"/>
                  </a:lnTo>
                  <a:lnTo>
                    <a:pt x="44" y="216"/>
                  </a:lnTo>
                  <a:lnTo>
                    <a:pt x="65" y="260"/>
                  </a:lnTo>
                  <a:lnTo>
                    <a:pt x="97" y="333"/>
                  </a:lnTo>
                  <a:lnTo>
                    <a:pt x="125" y="393"/>
                  </a:lnTo>
                  <a:lnTo>
                    <a:pt x="173" y="457"/>
                  </a:lnTo>
                  <a:lnTo>
                    <a:pt x="237" y="497"/>
                  </a:lnTo>
                  <a:lnTo>
                    <a:pt x="305" y="549"/>
                  </a:lnTo>
                  <a:lnTo>
                    <a:pt x="350" y="582"/>
                  </a:lnTo>
                  <a:lnTo>
                    <a:pt x="390" y="622"/>
                  </a:lnTo>
                  <a:lnTo>
                    <a:pt x="390" y="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4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9" name="Freeform 373"/>
            <p:cNvSpPr>
              <a:spLocks/>
            </p:cNvSpPr>
            <p:nvPr/>
          </p:nvSpPr>
          <p:spPr bwMode="auto">
            <a:xfrm>
              <a:off x="2924" y="2389"/>
              <a:ext cx="390" cy="622"/>
            </a:xfrm>
            <a:custGeom>
              <a:avLst/>
              <a:gdLst>
                <a:gd name="T0" fmla="*/ 0 w 390"/>
                <a:gd name="T1" fmla="*/ 28 h 622"/>
                <a:gd name="T2" fmla="*/ 0 w 390"/>
                <a:gd name="T3" fmla="*/ 52 h 622"/>
                <a:gd name="T4" fmla="*/ 0 w 390"/>
                <a:gd name="T5" fmla="*/ 72 h 622"/>
                <a:gd name="T6" fmla="*/ 0 w 390"/>
                <a:gd name="T7" fmla="*/ 92 h 622"/>
                <a:gd name="T8" fmla="*/ 4 w 390"/>
                <a:gd name="T9" fmla="*/ 120 h 622"/>
                <a:gd name="T10" fmla="*/ 4 w 390"/>
                <a:gd name="T11" fmla="*/ 140 h 622"/>
                <a:gd name="T12" fmla="*/ 4 w 390"/>
                <a:gd name="T13" fmla="*/ 152 h 622"/>
                <a:gd name="T14" fmla="*/ 8 w 390"/>
                <a:gd name="T15" fmla="*/ 160 h 622"/>
                <a:gd name="T16" fmla="*/ 8 w 390"/>
                <a:gd name="T17" fmla="*/ 164 h 622"/>
                <a:gd name="T18" fmla="*/ 8 w 390"/>
                <a:gd name="T19" fmla="*/ 164 h 622"/>
                <a:gd name="T20" fmla="*/ 8 w 390"/>
                <a:gd name="T21" fmla="*/ 164 h 622"/>
                <a:gd name="T22" fmla="*/ 24 w 390"/>
                <a:gd name="T23" fmla="*/ 180 h 622"/>
                <a:gd name="T24" fmla="*/ 24 w 390"/>
                <a:gd name="T25" fmla="*/ 180 h 622"/>
                <a:gd name="T26" fmla="*/ 44 w 390"/>
                <a:gd name="T27" fmla="*/ 216 h 622"/>
                <a:gd name="T28" fmla="*/ 44 w 390"/>
                <a:gd name="T29" fmla="*/ 216 h 622"/>
                <a:gd name="T30" fmla="*/ 64 w 390"/>
                <a:gd name="T31" fmla="*/ 261 h 622"/>
                <a:gd name="T32" fmla="*/ 64 w 390"/>
                <a:gd name="T33" fmla="*/ 261 h 622"/>
                <a:gd name="T34" fmla="*/ 97 w 390"/>
                <a:gd name="T35" fmla="*/ 333 h 622"/>
                <a:gd name="T36" fmla="*/ 97 w 390"/>
                <a:gd name="T37" fmla="*/ 333 h 622"/>
                <a:gd name="T38" fmla="*/ 129 w 390"/>
                <a:gd name="T39" fmla="*/ 397 h 622"/>
                <a:gd name="T40" fmla="*/ 129 w 390"/>
                <a:gd name="T41" fmla="*/ 397 h 622"/>
                <a:gd name="T42" fmla="*/ 177 w 390"/>
                <a:gd name="T43" fmla="*/ 461 h 622"/>
                <a:gd name="T44" fmla="*/ 177 w 390"/>
                <a:gd name="T45" fmla="*/ 461 h 622"/>
                <a:gd name="T46" fmla="*/ 237 w 390"/>
                <a:gd name="T47" fmla="*/ 501 h 622"/>
                <a:gd name="T48" fmla="*/ 237 w 390"/>
                <a:gd name="T49" fmla="*/ 501 h 622"/>
                <a:gd name="T50" fmla="*/ 305 w 390"/>
                <a:gd name="T51" fmla="*/ 554 h 622"/>
                <a:gd name="T52" fmla="*/ 305 w 390"/>
                <a:gd name="T53" fmla="*/ 554 h 622"/>
                <a:gd name="T54" fmla="*/ 350 w 390"/>
                <a:gd name="T55" fmla="*/ 582 h 622"/>
                <a:gd name="T56" fmla="*/ 350 w 390"/>
                <a:gd name="T57" fmla="*/ 582 h 622"/>
                <a:gd name="T58" fmla="*/ 390 w 390"/>
                <a:gd name="T59" fmla="*/ 622 h 622"/>
                <a:gd name="T60" fmla="*/ 390 w 390"/>
                <a:gd name="T61" fmla="*/ 622 h 622"/>
                <a:gd name="T62" fmla="*/ 390 w 390"/>
                <a:gd name="T63" fmla="*/ 618 h 6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0"/>
                <a:gd name="T97" fmla="*/ 0 h 622"/>
                <a:gd name="T98" fmla="*/ 390 w 390"/>
                <a:gd name="T99" fmla="*/ 622 h 6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0" h="622">
                  <a:moveTo>
                    <a:pt x="0" y="0"/>
                  </a:moveTo>
                  <a:lnTo>
                    <a:pt x="0" y="28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0" y="92"/>
                  </a:lnTo>
                  <a:lnTo>
                    <a:pt x="4" y="120"/>
                  </a:lnTo>
                  <a:lnTo>
                    <a:pt x="4" y="140"/>
                  </a:lnTo>
                  <a:lnTo>
                    <a:pt x="4" y="152"/>
                  </a:lnTo>
                  <a:lnTo>
                    <a:pt x="8" y="160"/>
                  </a:lnTo>
                  <a:lnTo>
                    <a:pt x="8" y="164"/>
                  </a:lnTo>
                  <a:lnTo>
                    <a:pt x="24" y="180"/>
                  </a:lnTo>
                  <a:lnTo>
                    <a:pt x="44" y="216"/>
                  </a:lnTo>
                  <a:lnTo>
                    <a:pt x="64" y="261"/>
                  </a:lnTo>
                  <a:lnTo>
                    <a:pt x="97" y="333"/>
                  </a:lnTo>
                  <a:lnTo>
                    <a:pt x="129" y="397"/>
                  </a:lnTo>
                  <a:lnTo>
                    <a:pt x="177" y="461"/>
                  </a:lnTo>
                  <a:lnTo>
                    <a:pt x="237" y="501"/>
                  </a:lnTo>
                  <a:lnTo>
                    <a:pt x="305" y="554"/>
                  </a:lnTo>
                  <a:lnTo>
                    <a:pt x="350" y="582"/>
                  </a:lnTo>
                  <a:lnTo>
                    <a:pt x="390" y="622"/>
                  </a:lnTo>
                  <a:lnTo>
                    <a:pt x="390" y="61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0" name="Freeform 374"/>
            <p:cNvSpPr>
              <a:spLocks/>
            </p:cNvSpPr>
            <p:nvPr/>
          </p:nvSpPr>
          <p:spPr bwMode="auto">
            <a:xfrm>
              <a:off x="2944" y="2357"/>
              <a:ext cx="390" cy="622"/>
            </a:xfrm>
            <a:custGeom>
              <a:avLst/>
              <a:gdLst>
                <a:gd name="T0" fmla="*/ 0 w 390"/>
                <a:gd name="T1" fmla="*/ 28 h 622"/>
                <a:gd name="T2" fmla="*/ 0 w 390"/>
                <a:gd name="T3" fmla="*/ 52 h 622"/>
                <a:gd name="T4" fmla="*/ 0 w 390"/>
                <a:gd name="T5" fmla="*/ 72 h 622"/>
                <a:gd name="T6" fmla="*/ 0 w 390"/>
                <a:gd name="T7" fmla="*/ 88 h 622"/>
                <a:gd name="T8" fmla="*/ 0 w 390"/>
                <a:gd name="T9" fmla="*/ 120 h 622"/>
                <a:gd name="T10" fmla="*/ 4 w 390"/>
                <a:gd name="T11" fmla="*/ 140 h 622"/>
                <a:gd name="T12" fmla="*/ 4 w 390"/>
                <a:gd name="T13" fmla="*/ 152 h 622"/>
                <a:gd name="T14" fmla="*/ 4 w 390"/>
                <a:gd name="T15" fmla="*/ 160 h 622"/>
                <a:gd name="T16" fmla="*/ 8 w 390"/>
                <a:gd name="T17" fmla="*/ 160 h 622"/>
                <a:gd name="T18" fmla="*/ 8 w 390"/>
                <a:gd name="T19" fmla="*/ 164 h 622"/>
                <a:gd name="T20" fmla="*/ 8 w 390"/>
                <a:gd name="T21" fmla="*/ 164 h 622"/>
                <a:gd name="T22" fmla="*/ 20 w 390"/>
                <a:gd name="T23" fmla="*/ 180 h 622"/>
                <a:gd name="T24" fmla="*/ 20 w 390"/>
                <a:gd name="T25" fmla="*/ 180 h 622"/>
                <a:gd name="T26" fmla="*/ 44 w 390"/>
                <a:gd name="T27" fmla="*/ 216 h 622"/>
                <a:gd name="T28" fmla="*/ 44 w 390"/>
                <a:gd name="T29" fmla="*/ 216 h 622"/>
                <a:gd name="T30" fmla="*/ 65 w 390"/>
                <a:gd name="T31" fmla="*/ 260 h 622"/>
                <a:gd name="T32" fmla="*/ 65 w 390"/>
                <a:gd name="T33" fmla="*/ 260 h 622"/>
                <a:gd name="T34" fmla="*/ 97 w 390"/>
                <a:gd name="T35" fmla="*/ 333 h 622"/>
                <a:gd name="T36" fmla="*/ 97 w 390"/>
                <a:gd name="T37" fmla="*/ 333 h 622"/>
                <a:gd name="T38" fmla="*/ 125 w 390"/>
                <a:gd name="T39" fmla="*/ 393 h 622"/>
                <a:gd name="T40" fmla="*/ 125 w 390"/>
                <a:gd name="T41" fmla="*/ 393 h 622"/>
                <a:gd name="T42" fmla="*/ 173 w 390"/>
                <a:gd name="T43" fmla="*/ 457 h 622"/>
                <a:gd name="T44" fmla="*/ 173 w 390"/>
                <a:gd name="T45" fmla="*/ 457 h 622"/>
                <a:gd name="T46" fmla="*/ 237 w 390"/>
                <a:gd name="T47" fmla="*/ 497 h 622"/>
                <a:gd name="T48" fmla="*/ 237 w 390"/>
                <a:gd name="T49" fmla="*/ 497 h 622"/>
                <a:gd name="T50" fmla="*/ 305 w 390"/>
                <a:gd name="T51" fmla="*/ 549 h 622"/>
                <a:gd name="T52" fmla="*/ 305 w 390"/>
                <a:gd name="T53" fmla="*/ 549 h 622"/>
                <a:gd name="T54" fmla="*/ 350 w 390"/>
                <a:gd name="T55" fmla="*/ 582 h 622"/>
                <a:gd name="T56" fmla="*/ 350 w 390"/>
                <a:gd name="T57" fmla="*/ 582 h 622"/>
                <a:gd name="T58" fmla="*/ 390 w 390"/>
                <a:gd name="T59" fmla="*/ 622 h 622"/>
                <a:gd name="T60" fmla="*/ 390 w 390"/>
                <a:gd name="T61" fmla="*/ 622 h 622"/>
                <a:gd name="T62" fmla="*/ 390 w 390"/>
                <a:gd name="T63" fmla="*/ 614 h 6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0"/>
                <a:gd name="T97" fmla="*/ 0 h 622"/>
                <a:gd name="T98" fmla="*/ 390 w 390"/>
                <a:gd name="T99" fmla="*/ 622 h 6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0" h="622">
                  <a:moveTo>
                    <a:pt x="0" y="0"/>
                  </a:moveTo>
                  <a:lnTo>
                    <a:pt x="0" y="28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4" y="140"/>
                  </a:lnTo>
                  <a:lnTo>
                    <a:pt x="4" y="152"/>
                  </a:lnTo>
                  <a:lnTo>
                    <a:pt x="4" y="160"/>
                  </a:lnTo>
                  <a:lnTo>
                    <a:pt x="8" y="160"/>
                  </a:lnTo>
                  <a:lnTo>
                    <a:pt x="8" y="164"/>
                  </a:lnTo>
                  <a:lnTo>
                    <a:pt x="20" y="180"/>
                  </a:lnTo>
                  <a:lnTo>
                    <a:pt x="44" y="216"/>
                  </a:lnTo>
                  <a:lnTo>
                    <a:pt x="65" y="260"/>
                  </a:lnTo>
                  <a:lnTo>
                    <a:pt x="97" y="333"/>
                  </a:lnTo>
                  <a:lnTo>
                    <a:pt x="125" y="393"/>
                  </a:lnTo>
                  <a:lnTo>
                    <a:pt x="173" y="457"/>
                  </a:lnTo>
                  <a:lnTo>
                    <a:pt x="237" y="497"/>
                  </a:lnTo>
                  <a:lnTo>
                    <a:pt x="305" y="549"/>
                  </a:lnTo>
                  <a:lnTo>
                    <a:pt x="350" y="582"/>
                  </a:lnTo>
                  <a:lnTo>
                    <a:pt x="390" y="622"/>
                  </a:lnTo>
                  <a:lnTo>
                    <a:pt x="390" y="61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1" name="Freeform 375"/>
            <p:cNvSpPr>
              <a:spLocks/>
            </p:cNvSpPr>
            <p:nvPr/>
          </p:nvSpPr>
          <p:spPr bwMode="auto">
            <a:xfrm>
              <a:off x="2960" y="2304"/>
              <a:ext cx="310" cy="590"/>
            </a:xfrm>
            <a:custGeom>
              <a:avLst/>
              <a:gdLst>
                <a:gd name="T0" fmla="*/ 0 w 310"/>
                <a:gd name="T1" fmla="*/ 0 h 590"/>
                <a:gd name="T2" fmla="*/ 0 w 310"/>
                <a:gd name="T3" fmla="*/ 25 h 590"/>
                <a:gd name="T4" fmla="*/ 0 w 310"/>
                <a:gd name="T5" fmla="*/ 49 h 590"/>
                <a:gd name="T6" fmla="*/ 0 w 310"/>
                <a:gd name="T7" fmla="*/ 69 h 590"/>
                <a:gd name="T8" fmla="*/ 0 w 310"/>
                <a:gd name="T9" fmla="*/ 85 h 590"/>
                <a:gd name="T10" fmla="*/ 0 w 310"/>
                <a:gd name="T11" fmla="*/ 113 h 590"/>
                <a:gd name="T12" fmla="*/ 0 w 310"/>
                <a:gd name="T13" fmla="*/ 133 h 590"/>
                <a:gd name="T14" fmla="*/ 4 w 310"/>
                <a:gd name="T15" fmla="*/ 145 h 590"/>
                <a:gd name="T16" fmla="*/ 4 w 310"/>
                <a:gd name="T17" fmla="*/ 149 h 590"/>
                <a:gd name="T18" fmla="*/ 4 w 310"/>
                <a:gd name="T19" fmla="*/ 153 h 590"/>
                <a:gd name="T20" fmla="*/ 4 w 310"/>
                <a:gd name="T21" fmla="*/ 153 h 590"/>
                <a:gd name="T22" fmla="*/ 4 w 310"/>
                <a:gd name="T23" fmla="*/ 153 h 590"/>
                <a:gd name="T24" fmla="*/ 16 w 310"/>
                <a:gd name="T25" fmla="*/ 173 h 590"/>
                <a:gd name="T26" fmla="*/ 16 w 310"/>
                <a:gd name="T27" fmla="*/ 173 h 590"/>
                <a:gd name="T28" fmla="*/ 36 w 310"/>
                <a:gd name="T29" fmla="*/ 205 h 590"/>
                <a:gd name="T30" fmla="*/ 36 w 310"/>
                <a:gd name="T31" fmla="*/ 205 h 590"/>
                <a:gd name="T32" fmla="*/ 49 w 310"/>
                <a:gd name="T33" fmla="*/ 249 h 590"/>
                <a:gd name="T34" fmla="*/ 49 w 310"/>
                <a:gd name="T35" fmla="*/ 249 h 590"/>
                <a:gd name="T36" fmla="*/ 77 w 310"/>
                <a:gd name="T37" fmla="*/ 313 h 590"/>
                <a:gd name="T38" fmla="*/ 77 w 310"/>
                <a:gd name="T39" fmla="*/ 313 h 590"/>
                <a:gd name="T40" fmla="*/ 101 w 310"/>
                <a:gd name="T41" fmla="*/ 378 h 590"/>
                <a:gd name="T42" fmla="*/ 101 w 310"/>
                <a:gd name="T43" fmla="*/ 378 h 590"/>
                <a:gd name="T44" fmla="*/ 137 w 310"/>
                <a:gd name="T45" fmla="*/ 438 h 590"/>
                <a:gd name="T46" fmla="*/ 137 w 310"/>
                <a:gd name="T47" fmla="*/ 438 h 590"/>
                <a:gd name="T48" fmla="*/ 189 w 310"/>
                <a:gd name="T49" fmla="*/ 474 h 590"/>
                <a:gd name="T50" fmla="*/ 189 w 310"/>
                <a:gd name="T51" fmla="*/ 474 h 590"/>
                <a:gd name="T52" fmla="*/ 241 w 310"/>
                <a:gd name="T53" fmla="*/ 526 h 590"/>
                <a:gd name="T54" fmla="*/ 241 w 310"/>
                <a:gd name="T55" fmla="*/ 526 h 590"/>
                <a:gd name="T56" fmla="*/ 277 w 310"/>
                <a:gd name="T57" fmla="*/ 554 h 590"/>
                <a:gd name="T58" fmla="*/ 277 w 310"/>
                <a:gd name="T59" fmla="*/ 554 h 590"/>
                <a:gd name="T60" fmla="*/ 310 w 310"/>
                <a:gd name="T61" fmla="*/ 590 h 590"/>
                <a:gd name="T62" fmla="*/ 310 w 310"/>
                <a:gd name="T63" fmla="*/ 590 h 590"/>
                <a:gd name="T64" fmla="*/ 310 w 310"/>
                <a:gd name="T65" fmla="*/ 586 h 590"/>
                <a:gd name="T66" fmla="*/ 0 w 310"/>
                <a:gd name="T67" fmla="*/ 0 h 5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0"/>
                <a:gd name="T103" fmla="*/ 0 h 590"/>
                <a:gd name="T104" fmla="*/ 310 w 310"/>
                <a:gd name="T105" fmla="*/ 590 h 5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0" h="590">
                  <a:moveTo>
                    <a:pt x="0" y="0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69"/>
                  </a:lnTo>
                  <a:lnTo>
                    <a:pt x="0" y="85"/>
                  </a:lnTo>
                  <a:lnTo>
                    <a:pt x="0" y="113"/>
                  </a:lnTo>
                  <a:lnTo>
                    <a:pt x="0" y="133"/>
                  </a:lnTo>
                  <a:lnTo>
                    <a:pt x="4" y="145"/>
                  </a:lnTo>
                  <a:lnTo>
                    <a:pt x="4" y="149"/>
                  </a:lnTo>
                  <a:lnTo>
                    <a:pt x="4" y="153"/>
                  </a:lnTo>
                  <a:lnTo>
                    <a:pt x="16" y="173"/>
                  </a:lnTo>
                  <a:lnTo>
                    <a:pt x="36" y="205"/>
                  </a:lnTo>
                  <a:lnTo>
                    <a:pt x="49" y="249"/>
                  </a:lnTo>
                  <a:lnTo>
                    <a:pt x="77" y="313"/>
                  </a:lnTo>
                  <a:lnTo>
                    <a:pt x="101" y="378"/>
                  </a:lnTo>
                  <a:lnTo>
                    <a:pt x="137" y="438"/>
                  </a:lnTo>
                  <a:lnTo>
                    <a:pt x="189" y="474"/>
                  </a:lnTo>
                  <a:lnTo>
                    <a:pt x="241" y="526"/>
                  </a:lnTo>
                  <a:lnTo>
                    <a:pt x="277" y="554"/>
                  </a:lnTo>
                  <a:lnTo>
                    <a:pt x="310" y="590"/>
                  </a:lnTo>
                  <a:lnTo>
                    <a:pt x="310" y="5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4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2" name="Freeform 376"/>
            <p:cNvSpPr>
              <a:spLocks/>
            </p:cNvSpPr>
            <p:nvPr/>
          </p:nvSpPr>
          <p:spPr bwMode="auto">
            <a:xfrm>
              <a:off x="3000" y="2276"/>
              <a:ext cx="229" cy="558"/>
            </a:xfrm>
            <a:custGeom>
              <a:avLst/>
              <a:gdLst>
                <a:gd name="T0" fmla="*/ 0 w 229"/>
                <a:gd name="T1" fmla="*/ 0 h 558"/>
                <a:gd name="T2" fmla="*/ 0 w 229"/>
                <a:gd name="T3" fmla="*/ 45 h 558"/>
                <a:gd name="T4" fmla="*/ 0 w 229"/>
                <a:gd name="T5" fmla="*/ 81 h 558"/>
                <a:gd name="T6" fmla="*/ 0 w 229"/>
                <a:gd name="T7" fmla="*/ 105 h 558"/>
                <a:gd name="T8" fmla="*/ 0 w 229"/>
                <a:gd name="T9" fmla="*/ 125 h 558"/>
                <a:gd name="T10" fmla="*/ 0 w 229"/>
                <a:gd name="T11" fmla="*/ 137 h 558"/>
                <a:gd name="T12" fmla="*/ 4 w 229"/>
                <a:gd name="T13" fmla="*/ 141 h 558"/>
                <a:gd name="T14" fmla="*/ 4 w 229"/>
                <a:gd name="T15" fmla="*/ 145 h 558"/>
                <a:gd name="T16" fmla="*/ 4 w 229"/>
                <a:gd name="T17" fmla="*/ 145 h 558"/>
                <a:gd name="T18" fmla="*/ 4 w 229"/>
                <a:gd name="T19" fmla="*/ 145 h 558"/>
                <a:gd name="T20" fmla="*/ 13 w 229"/>
                <a:gd name="T21" fmla="*/ 161 h 558"/>
                <a:gd name="T22" fmla="*/ 13 w 229"/>
                <a:gd name="T23" fmla="*/ 161 h 558"/>
                <a:gd name="T24" fmla="*/ 25 w 229"/>
                <a:gd name="T25" fmla="*/ 193 h 558"/>
                <a:gd name="T26" fmla="*/ 25 w 229"/>
                <a:gd name="T27" fmla="*/ 193 h 558"/>
                <a:gd name="T28" fmla="*/ 37 w 229"/>
                <a:gd name="T29" fmla="*/ 233 h 558"/>
                <a:gd name="T30" fmla="*/ 37 w 229"/>
                <a:gd name="T31" fmla="*/ 233 h 558"/>
                <a:gd name="T32" fmla="*/ 57 w 229"/>
                <a:gd name="T33" fmla="*/ 297 h 558"/>
                <a:gd name="T34" fmla="*/ 57 w 229"/>
                <a:gd name="T35" fmla="*/ 297 h 558"/>
                <a:gd name="T36" fmla="*/ 73 w 229"/>
                <a:gd name="T37" fmla="*/ 354 h 558"/>
                <a:gd name="T38" fmla="*/ 73 w 229"/>
                <a:gd name="T39" fmla="*/ 354 h 558"/>
                <a:gd name="T40" fmla="*/ 105 w 229"/>
                <a:gd name="T41" fmla="*/ 410 h 558"/>
                <a:gd name="T42" fmla="*/ 105 w 229"/>
                <a:gd name="T43" fmla="*/ 410 h 558"/>
                <a:gd name="T44" fmla="*/ 141 w 229"/>
                <a:gd name="T45" fmla="*/ 446 h 558"/>
                <a:gd name="T46" fmla="*/ 141 w 229"/>
                <a:gd name="T47" fmla="*/ 446 h 558"/>
                <a:gd name="T48" fmla="*/ 181 w 229"/>
                <a:gd name="T49" fmla="*/ 494 h 558"/>
                <a:gd name="T50" fmla="*/ 181 w 229"/>
                <a:gd name="T51" fmla="*/ 494 h 558"/>
                <a:gd name="T52" fmla="*/ 205 w 229"/>
                <a:gd name="T53" fmla="*/ 522 h 558"/>
                <a:gd name="T54" fmla="*/ 205 w 229"/>
                <a:gd name="T55" fmla="*/ 522 h 558"/>
                <a:gd name="T56" fmla="*/ 229 w 229"/>
                <a:gd name="T57" fmla="*/ 558 h 558"/>
                <a:gd name="T58" fmla="*/ 229 w 229"/>
                <a:gd name="T59" fmla="*/ 558 h 558"/>
                <a:gd name="T60" fmla="*/ 229 w 229"/>
                <a:gd name="T61" fmla="*/ 550 h 558"/>
                <a:gd name="T62" fmla="*/ 0 w 229"/>
                <a:gd name="T63" fmla="*/ 0 h 5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9"/>
                <a:gd name="T97" fmla="*/ 0 h 558"/>
                <a:gd name="T98" fmla="*/ 229 w 229"/>
                <a:gd name="T99" fmla="*/ 558 h 5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9" h="558">
                  <a:moveTo>
                    <a:pt x="0" y="0"/>
                  </a:moveTo>
                  <a:lnTo>
                    <a:pt x="0" y="45"/>
                  </a:lnTo>
                  <a:lnTo>
                    <a:pt x="0" y="81"/>
                  </a:lnTo>
                  <a:lnTo>
                    <a:pt x="0" y="105"/>
                  </a:lnTo>
                  <a:lnTo>
                    <a:pt x="0" y="125"/>
                  </a:lnTo>
                  <a:lnTo>
                    <a:pt x="0" y="137"/>
                  </a:lnTo>
                  <a:lnTo>
                    <a:pt x="4" y="141"/>
                  </a:lnTo>
                  <a:lnTo>
                    <a:pt x="4" y="145"/>
                  </a:lnTo>
                  <a:lnTo>
                    <a:pt x="13" y="161"/>
                  </a:lnTo>
                  <a:lnTo>
                    <a:pt x="25" y="193"/>
                  </a:lnTo>
                  <a:lnTo>
                    <a:pt x="37" y="233"/>
                  </a:lnTo>
                  <a:lnTo>
                    <a:pt x="57" y="297"/>
                  </a:lnTo>
                  <a:lnTo>
                    <a:pt x="73" y="354"/>
                  </a:lnTo>
                  <a:lnTo>
                    <a:pt x="105" y="410"/>
                  </a:lnTo>
                  <a:lnTo>
                    <a:pt x="141" y="446"/>
                  </a:lnTo>
                  <a:lnTo>
                    <a:pt x="181" y="494"/>
                  </a:lnTo>
                  <a:lnTo>
                    <a:pt x="205" y="522"/>
                  </a:lnTo>
                  <a:lnTo>
                    <a:pt x="229" y="558"/>
                  </a:lnTo>
                  <a:lnTo>
                    <a:pt x="229" y="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4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3" name="Freeform 377"/>
            <p:cNvSpPr>
              <a:spLocks/>
            </p:cNvSpPr>
            <p:nvPr/>
          </p:nvSpPr>
          <p:spPr bwMode="auto">
            <a:xfrm>
              <a:off x="2960" y="2304"/>
              <a:ext cx="310" cy="590"/>
            </a:xfrm>
            <a:custGeom>
              <a:avLst/>
              <a:gdLst>
                <a:gd name="T0" fmla="*/ 0 w 310"/>
                <a:gd name="T1" fmla="*/ 25 h 590"/>
                <a:gd name="T2" fmla="*/ 0 w 310"/>
                <a:gd name="T3" fmla="*/ 49 h 590"/>
                <a:gd name="T4" fmla="*/ 0 w 310"/>
                <a:gd name="T5" fmla="*/ 69 h 590"/>
                <a:gd name="T6" fmla="*/ 0 w 310"/>
                <a:gd name="T7" fmla="*/ 85 h 590"/>
                <a:gd name="T8" fmla="*/ 0 w 310"/>
                <a:gd name="T9" fmla="*/ 113 h 590"/>
                <a:gd name="T10" fmla="*/ 0 w 310"/>
                <a:gd name="T11" fmla="*/ 133 h 590"/>
                <a:gd name="T12" fmla="*/ 4 w 310"/>
                <a:gd name="T13" fmla="*/ 145 h 590"/>
                <a:gd name="T14" fmla="*/ 4 w 310"/>
                <a:gd name="T15" fmla="*/ 149 h 590"/>
                <a:gd name="T16" fmla="*/ 4 w 310"/>
                <a:gd name="T17" fmla="*/ 153 h 590"/>
                <a:gd name="T18" fmla="*/ 4 w 310"/>
                <a:gd name="T19" fmla="*/ 153 h 590"/>
                <a:gd name="T20" fmla="*/ 4 w 310"/>
                <a:gd name="T21" fmla="*/ 153 h 590"/>
                <a:gd name="T22" fmla="*/ 16 w 310"/>
                <a:gd name="T23" fmla="*/ 173 h 590"/>
                <a:gd name="T24" fmla="*/ 16 w 310"/>
                <a:gd name="T25" fmla="*/ 173 h 590"/>
                <a:gd name="T26" fmla="*/ 36 w 310"/>
                <a:gd name="T27" fmla="*/ 205 h 590"/>
                <a:gd name="T28" fmla="*/ 36 w 310"/>
                <a:gd name="T29" fmla="*/ 205 h 590"/>
                <a:gd name="T30" fmla="*/ 49 w 310"/>
                <a:gd name="T31" fmla="*/ 249 h 590"/>
                <a:gd name="T32" fmla="*/ 49 w 310"/>
                <a:gd name="T33" fmla="*/ 249 h 590"/>
                <a:gd name="T34" fmla="*/ 77 w 310"/>
                <a:gd name="T35" fmla="*/ 313 h 590"/>
                <a:gd name="T36" fmla="*/ 77 w 310"/>
                <a:gd name="T37" fmla="*/ 313 h 590"/>
                <a:gd name="T38" fmla="*/ 101 w 310"/>
                <a:gd name="T39" fmla="*/ 378 h 590"/>
                <a:gd name="T40" fmla="*/ 101 w 310"/>
                <a:gd name="T41" fmla="*/ 378 h 590"/>
                <a:gd name="T42" fmla="*/ 137 w 310"/>
                <a:gd name="T43" fmla="*/ 438 h 590"/>
                <a:gd name="T44" fmla="*/ 137 w 310"/>
                <a:gd name="T45" fmla="*/ 438 h 590"/>
                <a:gd name="T46" fmla="*/ 189 w 310"/>
                <a:gd name="T47" fmla="*/ 474 h 590"/>
                <a:gd name="T48" fmla="*/ 189 w 310"/>
                <a:gd name="T49" fmla="*/ 474 h 590"/>
                <a:gd name="T50" fmla="*/ 241 w 310"/>
                <a:gd name="T51" fmla="*/ 526 h 590"/>
                <a:gd name="T52" fmla="*/ 241 w 310"/>
                <a:gd name="T53" fmla="*/ 526 h 590"/>
                <a:gd name="T54" fmla="*/ 277 w 310"/>
                <a:gd name="T55" fmla="*/ 554 h 590"/>
                <a:gd name="T56" fmla="*/ 277 w 310"/>
                <a:gd name="T57" fmla="*/ 554 h 590"/>
                <a:gd name="T58" fmla="*/ 310 w 310"/>
                <a:gd name="T59" fmla="*/ 590 h 590"/>
                <a:gd name="T60" fmla="*/ 310 w 310"/>
                <a:gd name="T61" fmla="*/ 590 h 590"/>
                <a:gd name="T62" fmla="*/ 310 w 310"/>
                <a:gd name="T63" fmla="*/ 586 h 5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0"/>
                <a:gd name="T97" fmla="*/ 0 h 590"/>
                <a:gd name="T98" fmla="*/ 310 w 310"/>
                <a:gd name="T99" fmla="*/ 590 h 5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0" h="590">
                  <a:moveTo>
                    <a:pt x="0" y="0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69"/>
                  </a:lnTo>
                  <a:lnTo>
                    <a:pt x="0" y="85"/>
                  </a:lnTo>
                  <a:lnTo>
                    <a:pt x="0" y="113"/>
                  </a:lnTo>
                  <a:lnTo>
                    <a:pt x="0" y="133"/>
                  </a:lnTo>
                  <a:lnTo>
                    <a:pt x="4" y="145"/>
                  </a:lnTo>
                  <a:lnTo>
                    <a:pt x="4" y="149"/>
                  </a:lnTo>
                  <a:lnTo>
                    <a:pt x="4" y="153"/>
                  </a:lnTo>
                  <a:lnTo>
                    <a:pt x="16" y="173"/>
                  </a:lnTo>
                  <a:lnTo>
                    <a:pt x="36" y="205"/>
                  </a:lnTo>
                  <a:lnTo>
                    <a:pt x="49" y="249"/>
                  </a:lnTo>
                  <a:lnTo>
                    <a:pt x="77" y="313"/>
                  </a:lnTo>
                  <a:lnTo>
                    <a:pt x="101" y="378"/>
                  </a:lnTo>
                  <a:lnTo>
                    <a:pt x="137" y="438"/>
                  </a:lnTo>
                  <a:lnTo>
                    <a:pt x="189" y="474"/>
                  </a:lnTo>
                  <a:lnTo>
                    <a:pt x="241" y="526"/>
                  </a:lnTo>
                  <a:lnTo>
                    <a:pt x="277" y="554"/>
                  </a:lnTo>
                  <a:lnTo>
                    <a:pt x="310" y="590"/>
                  </a:lnTo>
                  <a:lnTo>
                    <a:pt x="310" y="58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4" name="Freeform 378"/>
            <p:cNvSpPr>
              <a:spLocks/>
            </p:cNvSpPr>
            <p:nvPr/>
          </p:nvSpPr>
          <p:spPr bwMode="auto">
            <a:xfrm>
              <a:off x="3000" y="2276"/>
              <a:ext cx="229" cy="558"/>
            </a:xfrm>
            <a:custGeom>
              <a:avLst/>
              <a:gdLst>
                <a:gd name="T0" fmla="*/ 0 w 229"/>
                <a:gd name="T1" fmla="*/ 0 h 558"/>
                <a:gd name="T2" fmla="*/ 0 w 229"/>
                <a:gd name="T3" fmla="*/ 45 h 558"/>
                <a:gd name="T4" fmla="*/ 0 w 229"/>
                <a:gd name="T5" fmla="*/ 45 h 558"/>
                <a:gd name="T6" fmla="*/ 0 w 229"/>
                <a:gd name="T7" fmla="*/ 81 h 558"/>
                <a:gd name="T8" fmla="*/ 0 w 229"/>
                <a:gd name="T9" fmla="*/ 81 h 558"/>
                <a:gd name="T10" fmla="*/ 0 w 229"/>
                <a:gd name="T11" fmla="*/ 105 h 558"/>
                <a:gd name="T12" fmla="*/ 0 w 229"/>
                <a:gd name="T13" fmla="*/ 105 h 558"/>
                <a:gd name="T14" fmla="*/ 0 w 229"/>
                <a:gd name="T15" fmla="*/ 125 h 558"/>
                <a:gd name="T16" fmla="*/ 0 w 229"/>
                <a:gd name="T17" fmla="*/ 125 h 558"/>
                <a:gd name="T18" fmla="*/ 0 w 229"/>
                <a:gd name="T19" fmla="*/ 137 h 558"/>
                <a:gd name="T20" fmla="*/ 0 w 229"/>
                <a:gd name="T21" fmla="*/ 137 h 558"/>
                <a:gd name="T22" fmla="*/ 4 w 229"/>
                <a:gd name="T23" fmla="*/ 141 h 558"/>
                <a:gd name="T24" fmla="*/ 4 w 229"/>
                <a:gd name="T25" fmla="*/ 141 h 558"/>
                <a:gd name="T26" fmla="*/ 4 w 229"/>
                <a:gd name="T27" fmla="*/ 145 h 558"/>
                <a:gd name="T28" fmla="*/ 4 w 229"/>
                <a:gd name="T29" fmla="*/ 145 h 558"/>
                <a:gd name="T30" fmla="*/ 4 w 229"/>
                <a:gd name="T31" fmla="*/ 145 h 558"/>
                <a:gd name="T32" fmla="*/ 4 w 229"/>
                <a:gd name="T33" fmla="*/ 145 h 558"/>
                <a:gd name="T34" fmla="*/ 4 w 229"/>
                <a:gd name="T35" fmla="*/ 145 h 558"/>
                <a:gd name="T36" fmla="*/ 4 w 229"/>
                <a:gd name="T37" fmla="*/ 145 h 558"/>
                <a:gd name="T38" fmla="*/ 13 w 229"/>
                <a:gd name="T39" fmla="*/ 161 h 558"/>
                <a:gd name="T40" fmla="*/ 13 w 229"/>
                <a:gd name="T41" fmla="*/ 161 h 558"/>
                <a:gd name="T42" fmla="*/ 13 w 229"/>
                <a:gd name="T43" fmla="*/ 161 h 558"/>
                <a:gd name="T44" fmla="*/ 13 w 229"/>
                <a:gd name="T45" fmla="*/ 161 h 558"/>
                <a:gd name="T46" fmla="*/ 25 w 229"/>
                <a:gd name="T47" fmla="*/ 193 h 558"/>
                <a:gd name="T48" fmla="*/ 25 w 229"/>
                <a:gd name="T49" fmla="*/ 193 h 558"/>
                <a:gd name="T50" fmla="*/ 25 w 229"/>
                <a:gd name="T51" fmla="*/ 193 h 558"/>
                <a:gd name="T52" fmla="*/ 25 w 229"/>
                <a:gd name="T53" fmla="*/ 193 h 558"/>
                <a:gd name="T54" fmla="*/ 37 w 229"/>
                <a:gd name="T55" fmla="*/ 233 h 558"/>
                <a:gd name="T56" fmla="*/ 37 w 229"/>
                <a:gd name="T57" fmla="*/ 233 h 558"/>
                <a:gd name="T58" fmla="*/ 37 w 229"/>
                <a:gd name="T59" fmla="*/ 233 h 558"/>
                <a:gd name="T60" fmla="*/ 37 w 229"/>
                <a:gd name="T61" fmla="*/ 233 h 558"/>
                <a:gd name="T62" fmla="*/ 57 w 229"/>
                <a:gd name="T63" fmla="*/ 297 h 558"/>
                <a:gd name="T64" fmla="*/ 57 w 229"/>
                <a:gd name="T65" fmla="*/ 297 h 558"/>
                <a:gd name="T66" fmla="*/ 57 w 229"/>
                <a:gd name="T67" fmla="*/ 297 h 558"/>
                <a:gd name="T68" fmla="*/ 57 w 229"/>
                <a:gd name="T69" fmla="*/ 297 h 558"/>
                <a:gd name="T70" fmla="*/ 73 w 229"/>
                <a:gd name="T71" fmla="*/ 354 h 558"/>
                <a:gd name="T72" fmla="*/ 73 w 229"/>
                <a:gd name="T73" fmla="*/ 354 h 558"/>
                <a:gd name="T74" fmla="*/ 73 w 229"/>
                <a:gd name="T75" fmla="*/ 354 h 558"/>
                <a:gd name="T76" fmla="*/ 73 w 229"/>
                <a:gd name="T77" fmla="*/ 354 h 558"/>
                <a:gd name="T78" fmla="*/ 105 w 229"/>
                <a:gd name="T79" fmla="*/ 410 h 558"/>
                <a:gd name="T80" fmla="*/ 105 w 229"/>
                <a:gd name="T81" fmla="*/ 410 h 558"/>
                <a:gd name="T82" fmla="*/ 105 w 229"/>
                <a:gd name="T83" fmla="*/ 410 h 558"/>
                <a:gd name="T84" fmla="*/ 105 w 229"/>
                <a:gd name="T85" fmla="*/ 410 h 558"/>
                <a:gd name="T86" fmla="*/ 141 w 229"/>
                <a:gd name="T87" fmla="*/ 446 h 558"/>
                <a:gd name="T88" fmla="*/ 141 w 229"/>
                <a:gd name="T89" fmla="*/ 446 h 558"/>
                <a:gd name="T90" fmla="*/ 141 w 229"/>
                <a:gd name="T91" fmla="*/ 446 h 558"/>
                <a:gd name="T92" fmla="*/ 141 w 229"/>
                <a:gd name="T93" fmla="*/ 446 h 558"/>
                <a:gd name="T94" fmla="*/ 181 w 229"/>
                <a:gd name="T95" fmla="*/ 494 h 558"/>
                <a:gd name="T96" fmla="*/ 181 w 229"/>
                <a:gd name="T97" fmla="*/ 494 h 558"/>
                <a:gd name="T98" fmla="*/ 181 w 229"/>
                <a:gd name="T99" fmla="*/ 494 h 558"/>
                <a:gd name="T100" fmla="*/ 181 w 229"/>
                <a:gd name="T101" fmla="*/ 494 h 558"/>
                <a:gd name="T102" fmla="*/ 205 w 229"/>
                <a:gd name="T103" fmla="*/ 522 h 558"/>
                <a:gd name="T104" fmla="*/ 205 w 229"/>
                <a:gd name="T105" fmla="*/ 522 h 558"/>
                <a:gd name="T106" fmla="*/ 205 w 229"/>
                <a:gd name="T107" fmla="*/ 522 h 558"/>
                <a:gd name="T108" fmla="*/ 205 w 229"/>
                <a:gd name="T109" fmla="*/ 522 h 558"/>
                <a:gd name="T110" fmla="*/ 229 w 229"/>
                <a:gd name="T111" fmla="*/ 558 h 558"/>
                <a:gd name="T112" fmla="*/ 229 w 229"/>
                <a:gd name="T113" fmla="*/ 558 h 558"/>
                <a:gd name="T114" fmla="*/ 229 w 229"/>
                <a:gd name="T115" fmla="*/ 558 h 558"/>
                <a:gd name="T116" fmla="*/ 229 w 229"/>
                <a:gd name="T117" fmla="*/ 558 h 558"/>
                <a:gd name="T118" fmla="*/ 229 w 229"/>
                <a:gd name="T119" fmla="*/ 550 h 5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9"/>
                <a:gd name="T181" fmla="*/ 0 h 558"/>
                <a:gd name="T182" fmla="*/ 229 w 229"/>
                <a:gd name="T183" fmla="*/ 558 h 5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9" h="558">
                  <a:moveTo>
                    <a:pt x="0" y="0"/>
                  </a:moveTo>
                  <a:lnTo>
                    <a:pt x="0" y="45"/>
                  </a:lnTo>
                  <a:lnTo>
                    <a:pt x="0" y="81"/>
                  </a:lnTo>
                  <a:lnTo>
                    <a:pt x="0" y="105"/>
                  </a:lnTo>
                  <a:lnTo>
                    <a:pt x="0" y="125"/>
                  </a:lnTo>
                  <a:lnTo>
                    <a:pt x="0" y="137"/>
                  </a:lnTo>
                  <a:lnTo>
                    <a:pt x="4" y="141"/>
                  </a:lnTo>
                  <a:lnTo>
                    <a:pt x="4" y="145"/>
                  </a:lnTo>
                  <a:lnTo>
                    <a:pt x="13" y="161"/>
                  </a:lnTo>
                  <a:lnTo>
                    <a:pt x="25" y="193"/>
                  </a:lnTo>
                  <a:lnTo>
                    <a:pt x="37" y="233"/>
                  </a:lnTo>
                  <a:lnTo>
                    <a:pt x="57" y="297"/>
                  </a:lnTo>
                  <a:lnTo>
                    <a:pt x="73" y="354"/>
                  </a:lnTo>
                  <a:lnTo>
                    <a:pt x="105" y="410"/>
                  </a:lnTo>
                  <a:lnTo>
                    <a:pt x="141" y="446"/>
                  </a:lnTo>
                  <a:lnTo>
                    <a:pt x="181" y="494"/>
                  </a:lnTo>
                  <a:lnTo>
                    <a:pt x="205" y="522"/>
                  </a:lnTo>
                  <a:lnTo>
                    <a:pt x="229" y="558"/>
                  </a:lnTo>
                  <a:lnTo>
                    <a:pt x="229" y="55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5" name="Freeform 379"/>
            <p:cNvSpPr>
              <a:spLocks/>
            </p:cNvSpPr>
            <p:nvPr/>
          </p:nvSpPr>
          <p:spPr bwMode="auto">
            <a:xfrm>
              <a:off x="3033" y="2256"/>
              <a:ext cx="212" cy="546"/>
            </a:xfrm>
            <a:custGeom>
              <a:avLst/>
              <a:gdLst>
                <a:gd name="T0" fmla="*/ 0 w 212"/>
                <a:gd name="T1" fmla="*/ 0 h 546"/>
                <a:gd name="T2" fmla="*/ 0 w 212"/>
                <a:gd name="T3" fmla="*/ 44 h 546"/>
                <a:gd name="T4" fmla="*/ 0 w 212"/>
                <a:gd name="T5" fmla="*/ 81 h 546"/>
                <a:gd name="T6" fmla="*/ 0 w 212"/>
                <a:gd name="T7" fmla="*/ 105 h 546"/>
                <a:gd name="T8" fmla="*/ 0 w 212"/>
                <a:gd name="T9" fmla="*/ 125 h 546"/>
                <a:gd name="T10" fmla="*/ 0 w 212"/>
                <a:gd name="T11" fmla="*/ 133 h 546"/>
                <a:gd name="T12" fmla="*/ 0 w 212"/>
                <a:gd name="T13" fmla="*/ 141 h 546"/>
                <a:gd name="T14" fmla="*/ 4 w 212"/>
                <a:gd name="T15" fmla="*/ 145 h 546"/>
                <a:gd name="T16" fmla="*/ 4 w 212"/>
                <a:gd name="T17" fmla="*/ 145 h 546"/>
                <a:gd name="T18" fmla="*/ 4 w 212"/>
                <a:gd name="T19" fmla="*/ 145 h 546"/>
                <a:gd name="T20" fmla="*/ 12 w 212"/>
                <a:gd name="T21" fmla="*/ 161 h 546"/>
                <a:gd name="T22" fmla="*/ 12 w 212"/>
                <a:gd name="T23" fmla="*/ 161 h 546"/>
                <a:gd name="T24" fmla="*/ 24 w 212"/>
                <a:gd name="T25" fmla="*/ 189 h 546"/>
                <a:gd name="T26" fmla="*/ 24 w 212"/>
                <a:gd name="T27" fmla="*/ 189 h 546"/>
                <a:gd name="T28" fmla="*/ 32 w 212"/>
                <a:gd name="T29" fmla="*/ 233 h 546"/>
                <a:gd name="T30" fmla="*/ 32 w 212"/>
                <a:gd name="T31" fmla="*/ 233 h 546"/>
                <a:gd name="T32" fmla="*/ 52 w 212"/>
                <a:gd name="T33" fmla="*/ 293 h 546"/>
                <a:gd name="T34" fmla="*/ 52 w 212"/>
                <a:gd name="T35" fmla="*/ 293 h 546"/>
                <a:gd name="T36" fmla="*/ 68 w 212"/>
                <a:gd name="T37" fmla="*/ 349 h 546"/>
                <a:gd name="T38" fmla="*/ 68 w 212"/>
                <a:gd name="T39" fmla="*/ 349 h 546"/>
                <a:gd name="T40" fmla="*/ 96 w 212"/>
                <a:gd name="T41" fmla="*/ 406 h 546"/>
                <a:gd name="T42" fmla="*/ 96 w 212"/>
                <a:gd name="T43" fmla="*/ 406 h 546"/>
                <a:gd name="T44" fmla="*/ 128 w 212"/>
                <a:gd name="T45" fmla="*/ 442 h 546"/>
                <a:gd name="T46" fmla="*/ 128 w 212"/>
                <a:gd name="T47" fmla="*/ 442 h 546"/>
                <a:gd name="T48" fmla="*/ 164 w 212"/>
                <a:gd name="T49" fmla="*/ 486 h 546"/>
                <a:gd name="T50" fmla="*/ 164 w 212"/>
                <a:gd name="T51" fmla="*/ 486 h 546"/>
                <a:gd name="T52" fmla="*/ 192 w 212"/>
                <a:gd name="T53" fmla="*/ 514 h 546"/>
                <a:gd name="T54" fmla="*/ 192 w 212"/>
                <a:gd name="T55" fmla="*/ 514 h 546"/>
                <a:gd name="T56" fmla="*/ 212 w 212"/>
                <a:gd name="T57" fmla="*/ 546 h 546"/>
                <a:gd name="T58" fmla="*/ 212 w 212"/>
                <a:gd name="T59" fmla="*/ 546 h 546"/>
                <a:gd name="T60" fmla="*/ 212 w 212"/>
                <a:gd name="T61" fmla="*/ 542 h 546"/>
                <a:gd name="T62" fmla="*/ 0 w 212"/>
                <a:gd name="T63" fmla="*/ 0 h 5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2"/>
                <a:gd name="T97" fmla="*/ 0 h 546"/>
                <a:gd name="T98" fmla="*/ 212 w 212"/>
                <a:gd name="T99" fmla="*/ 546 h 5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2" h="546">
                  <a:moveTo>
                    <a:pt x="0" y="0"/>
                  </a:moveTo>
                  <a:lnTo>
                    <a:pt x="0" y="44"/>
                  </a:lnTo>
                  <a:lnTo>
                    <a:pt x="0" y="81"/>
                  </a:lnTo>
                  <a:lnTo>
                    <a:pt x="0" y="105"/>
                  </a:lnTo>
                  <a:lnTo>
                    <a:pt x="0" y="125"/>
                  </a:lnTo>
                  <a:lnTo>
                    <a:pt x="0" y="133"/>
                  </a:lnTo>
                  <a:lnTo>
                    <a:pt x="0" y="141"/>
                  </a:lnTo>
                  <a:lnTo>
                    <a:pt x="4" y="145"/>
                  </a:lnTo>
                  <a:lnTo>
                    <a:pt x="12" y="161"/>
                  </a:lnTo>
                  <a:lnTo>
                    <a:pt x="24" y="189"/>
                  </a:lnTo>
                  <a:lnTo>
                    <a:pt x="32" y="233"/>
                  </a:lnTo>
                  <a:lnTo>
                    <a:pt x="52" y="293"/>
                  </a:lnTo>
                  <a:lnTo>
                    <a:pt x="68" y="349"/>
                  </a:lnTo>
                  <a:lnTo>
                    <a:pt x="96" y="406"/>
                  </a:lnTo>
                  <a:lnTo>
                    <a:pt x="128" y="442"/>
                  </a:lnTo>
                  <a:lnTo>
                    <a:pt x="164" y="486"/>
                  </a:lnTo>
                  <a:lnTo>
                    <a:pt x="192" y="514"/>
                  </a:lnTo>
                  <a:lnTo>
                    <a:pt x="212" y="546"/>
                  </a:lnTo>
                  <a:lnTo>
                    <a:pt x="212" y="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4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6" name="Freeform 380"/>
            <p:cNvSpPr>
              <a:spLocks/>
            </p:cNvSpPr>
            <p:nvPr/>
          </p:nvSpPr>
          <p:spPr bwMode="auto">
            <a:xfrm>
              <a:off x="3033" y="2256"/>
              <a:ext cx="212" cy="546"/>
            </a:xfrm>
            <a:custGeom>
              <a:avLst/>
              <a:gdLst>
                <a:gd name="T0" fmla="*/ 0 w 212"/>
                <a:gd name="T1" fmla="*/ 0 h 546"/>
                <a:gd name="T2" fmla="*/ 0 w 212"/>
                <a:gd name="T3" fmla="*/ 44 h 546"/>
                <a:gd name="T4" fmla="*/ 0 w 212"/>
                <a:gd name="T5" fmla="*/ 44 h 546"/>
                <a:gd name="T6" fmla="*/ 0 w 212"/>
                <a:gd name="T7" fmla="*/ 81 h 546"/>
                <a:gd name="T8" fmla="*/ 0 w 212"/>
                <a:gd name="T9" fmla="*/ 81 h 546"/>
                <a:gd name="T10" fmla="*/ 0 w 212"/>
                <a:gd name="T11" fmla="*/ 105 h 546"/>
                <a:gd name="T12" fmla="*/ 0 w 212"/>
                <a:gd name="T13" fmla="*/ 105 h 546"/>
                <a:gd name="T14" fmla="*/ 0 w 212"/>
                <a:gd name="T15" fmla="*/ 125 h 546"/>
                <a:gd name="T16" fmla="*/ 0 w 212"/>
                <a:gd name="T17" fmla="*/ 125 h 546"/>
                <a:gd name="T18" fmla="*/ 0 w 212"/>
                <a:gd name="T19" fmla="*/ 133 h 546"/>
                <a:gd name="T20" fmla="*/ 0 w 212"/>
                <a:gd name="T21" fmla="*/ 133 h 546"/>
                <a:gd name="T22" fmla="*/ 0 w 212"/>
                <a:gd name="T23" fmla="*/ 141 h 546"/>
                <a:gd name="T24" fmla="*/ 0 w 212"/>
                <a:gd name="T25" fmla="*/ 141 h 546"/>
                <a:gd name="T26" fmla="*/ 4 w 212"/>
                <a:gd name="T27" fmla="*/ 145 h 546"/>
                <a:gd name="T28" fmla="*/ 4 w 212"/>
                <a:gd name="T29" fmla="*/ 145 h 546"/>
                <a:gd name="T30" fmla="*/ 4 w 212"/>
                <a:gd name="T31" fmla="*/ 145 h 546"/>
                <a:gd name="T32" fmla="*/ 4 w 212"/>
                <a:gd name="T33" fmla="*/ 145 h 546"/>
                <a:gd name="T34" fmla="*/ 4 w 212"/>
                <a:gd name="T35" fmla="*/ 145 h 546"/>
                <a:gd name="T36" fmla="*/ 4 w 212"/>
                <a:gd name="T37" fmla="*/ 145 h 546"/>
                <a:gd name="T38" fmla="*/ 12 w 212"/>
                <a:gd name="T39" fmla="*/ 161 h 546"/>
                <a:gd name="T40" fmla="*/ 12 w 212"/>
                <a:gd name="T41" fmla="*/ 161 h 546"/>
                <a:gd name="T42" fmla="*/ 12 w 212"/>
                <a:gd name="T43" fmla="*/ 161 h 546"/>
                <a:gd name="T44" fmla="*/ 12 w 212"/>
                <a:gd name="T45" fmla="*/ 161 h 546"/>
                <a:gd name="T46" fmla="*/ 24 w 212"/>
                <a:gd name="T47" fmla="*/ 189 h 546"/>
                <a:gd name="T48" fmla="*/ 24 w 212"/>
                <a:gd name="T49" fmla="*/ 189 h 546"/>
                <a:gd name="T50" fmla="*/ 24 w 212"/>
                <a:gd name="T51" fmla="*/ 189 h 546"/>
                <a:gd name="T52" fmla="*/ 24 w 212"/>
                <a:gd name="T53" fmla="*/ 189 h 546"/>
                <a:gd name="T54" fmla="*/ 32 w 212"/>
                <a:gd name="T55" fmla="*/ 233 h 546"/>
                <a:gd name="T56" fmla="*/ 32 w 212"/>
                <a:gd name="T57" fmla="*/ 233 h 546"/>
                <a:gd name="T58" fmla="*/ 32 w 212"/>
                <a:gd name="T59" fmla="*/ 233 h 546"/>
                <a:gd name="T60" fmla="*/ 32 w 212"/>
                <a:gd name="T61" fmla="*/ 233 h 546"/>
                <a:gd name="T62" fmla="*/ 52 w 212"/>
                <a:gd name="T63" fmla="*/ 293 h 546"/>
                <a:gd name="T64" fmla="*/ 52 w 212"/>
                <a:gd name="T65" fmla="*/ 293 h 546"/>
                <a:gd name="T66" fmla="*/ 52 w 212"/>
                <a:gd name="T67" fmla="*/ 293 h 546"/>
                <a:gd name="T68" fmla="*/ 52 w 212"/>
                <a:gd name="T69" fmla="*/ 293 h 546"/>
                <a:gd name="T70" fmla="*/ 68 w 212"/>
                <a:gd name="T71" fmla="*/ 349 h 546"/>
                <a:gd name="T72" fmla="*/ 68 w 212"/>
                <a:gd name="T73" fmla="*/ 349 h 546"/>
                <a:gd name="T74" fmla="*/ 68 w 212"/>
                <a:gd name="T75" fmla="*/ 349 h 546"/>
                <a:gd name="T76" fmla="*/ 68 w 212"/>
                <a:gd name="T77" fmla="*/ 349 h 546"/>
                <a:gd name="T78" fmla="*/ 96 w 212"/>
                <a:gd name="T79" fmla="*/ 406 h 546"/>
                <a:gd name="T80" fmla="*/ 96 w 212"/>
                <a:gd name="T81" fmla="*/ 406 h 546"/>
                <a:gd name="T82" fmla="*/ 96 w 212"/>
                <a:gd name="T83" fmla="*/ 406 h 546"/>
                <a:gd name="T84" fmla="*/ 96 w 212"/>
                <a:gd name="T85" fmla="*/ 406 h 546"/>
                <a:gd name="T86" fmla="*/ 128 w 212"/>
                <a:gd name="T87" fmla="*/ 442 h 546"/>
                <a:gd name="T88" fmla="*/ 128 w 212"/>
                <a:gd name="T89" fmla="*/ 442 h 546"/>
                <a:gd name="T90" fmla="*/ 128 w 212"/>
                <a:gd name="T91" fmla="*/ 442 h 546"/>
                <a:gd name="T92" fmla="*/ 128 w 212"/>
                <a:gd name="T93" fmla="*/ 442 h 546"/>
                <a:gd name="T94" fmla="*/ 164 w 212"/>
                <a:gd name="T95" fmla="*/ 486 h 546"/>
                <a:gd name="T96" fmla="*/ 164 w 212"/>
                <a:gd name="T97" fmla="*/ 486 h 546"/>
                <a:gd name="T98" fmla="*/ 164 w 212"/>
                <a:gd name="T99" fmla="*/ 486 h 546"/>
                <a:gd name="T100" fmla="*/ 164 w 212"/>
                <a:gd name="T101" fmla="*/ 486 h 546"/>
                <a:gd name="T102" fmla="*/ 192 w 212"/>
                <a:gd name="T103" fmla="*/ 514 h 546"/>
                <a:gd name="T104" fmla="*/ 192 w 212"/>
                <a:gd name="T105" fmla="*/ 514 h 546"/>
                <a:gd name="T106" fmla="*/ 192 w 212"/>
                <a:gd name="T107" fmla="*/ 514 h 546"/>
                <a:gd name="T108" fmla="*/ 192 w 212"/>
                <a:gd name="T109" fmla="*/ 514 h 546"/>
                <a:gd name="T110" fmla="*/ 212 w 212"/>
                <a:gd name="T111" fmla="*/ 546 h 546"/>
                <a:gd name="T112" fmla="*/ 212 w 212"/>
                <a:gd name="T113" fmla="*/ 546 h 546"/>
                <a:gd name="T114" fmla="*/ 212 w 212"/>
                <a:gd name="T115" fmla="*/ 546 h 546"/>
                <a:gd name="T116" fmla="*/ 212 w 212"/>
                <a:gd name="T117" fmla="*/ 546 h 546"/>
                <a:gd name="T118" fmla="*/ 212 w 212"/>
                <a:gd name="T119" fmla="*/ 542 h 54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2"/>
                <a:gd name="T181" fmla="*/ 0 h 546"/>
                <a:gd name="T182" fmla="*/ 212 w 212"/>
                <a:gd name="T183" fmla="*/ 546 h 54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2" h="546">
                  <a:moveTo>
                    <a:pt x="0" y="0"/>
                  </a:moveTo>
                  <a:lnTo>
                    <a:pt x="0" y="44"/>
                  </a:lnTo>
                  <a:lnTo>
                    <a:pt x="0" y="81"/>
                  </a:lnTo>
                  <a:lnTo>
                    <a:pt x="0" y="105"/>
                  </a:lnTo>
                  <a:lnTo>
                    <a:pt x="0" y="125"/>
                  </a:lnTo>
                  <a:lnTo>
                    <a:pt x="0" y="133"/>
                  </a:lnTo>
                  <a:lnTo>
                    <a:pt x="0" y="141"/>
                  </a:lnTo>
                  <a:lnTo>
                    <a:pt x="4" y="145"/>
                  </a:lnTo>
                  <a:lnTo>
                    <a:pt x="12" y="161"/>
                  </a:lnTo>
                  <a:lnTo>
                    <a:pt x="24" y="189"/>
                  </a:lnTo>
                  <a:lnTo>
                    <a:pt x="32" y="233"/>
                  </a:lnTo>
                  <a:lnTo>
                    <a:pt x="52" y="293"/>
                  </a:lnTo>
                  <a:lnTo>
                    <a:pt x="68" y="349"/>
                  </a:lnTo>
                  <a:lnTo>
                    <a:pt x="96" y="406"/>
                  </a:lnTo>
                  <a:lnTo>
                    <a:pt x="128" y="442"/>
                  </a:lnTo>
                  <a:lnTo>
                    <a:pt x="164" y="486"/>
                  </a:lnTo>
                  <a:lnTo>
                    <a:pt x="192" y="514"/>
                  </a:lnTo>
                  <a:lnTo>
                    <a:pt x="212" y="546"/>
                  </a:lnTo>
                  <a:lnTo>
                    <a:pt x="212" y="5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3809" name="Straight Arrow Connector 425"/>
          <p:cNvCxnSpPr>
            <a:cxnSpLocks noChangeShapeType="1"/>
          </p:cNvCxnSpPr>
          <p:nvPr/>
        </p:nvCxnSpPr>
        <p:spPr bwMode="auto">
          <a:xfrm>
            <a:off x="2500313" y="6415088"/>
            <a:ext cx="3817937" cy="1587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2" name="Text Box 41"/>
          <p:cNvSpPr txBox="1">
            <a:spLocks noChangeArrowheads="1"/>
          </p:cNvSpPr>
          <p:nvPr/>
        </p:nvSpPr>
        <p:spPr bwMode="auto">
          <a:xfrm>
            <a:off x="6340475" y="5997575"/>
            <a:ext cx="1466850" cy="692150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tIns="91440"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CV </a:t>
            </a:r>
          </a:p>
          <a:p>
            <a:pPr algn="ctr">
              <a:lnSpc>
                <a:spcPct val="75000"/>
              </a:lnSpc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Collapse</a:t>
            </a:r>
          </a:p>
        </p:txBody>
      </p:sp>
      <p:pic>
        <p:nvPicPr>
          <p:cNvPr id="33811" name="Picture 4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5" y="5770563"/>
            <a:ext cx="10255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1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914400"/>
            <a:ext cx="1589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813" name="Straight Arrow Connector 449"/>
          <p:cNvCxnSpPr>
            <a:cxnSpLocks noChangeShapeType="1"/>
          </p:cNvCxnSpPr>
          <p:nvPr/>
        </p:nvCxnSpPr>
        <p:spPr bwMode="auto">
          <a:xfrm rot="10800000" flipV="1">
            <a:off x="3255963" y="587375"/>
            <a:ext cx="981075" cy="877888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152400"/>
            <a:ext cx="3668713" cy="609600"/>
          </a:xfrm>
          <a:solidFill>
            <a:schemeClr val="accent2"/>
          </a:solidFill>
          <a:ln w="57150">
            <a:solidFill>
              <a:srgbClr val="CCFFFF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Insulin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Deficiency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1219200" y="1528763"/>
            <a:ext cx="2374900" cy="461962"/>
          </a:xfrm>
          <a:prstGeom prst="rect">
            <a:avLst/>
          </a:prstGeom>
          <a:solidFill>
            <a:srgbClr val="7F7F7F"/>
          </a:solidFill>
          <a:ln w="1905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Hyperglycemia</a:t>
            </a:r>
          </a:p>
        </p:txBody>
      </p:sp>
      <p:cxnSp>
        <p:nvCxnSpPr>
          <p:cNvPr id="33816" name="Straight Arrow Connector 74"/>
          <p:cNvCxnSpPr>
            <a:cxnSpLocks noChangeShapeType="1"/>
          </p:cNvCxnSpPr>
          <p:nvPr/>
        </p:nvCxnSpPr>
        <p:spPr bwMode="auto">
          <a:xfrm rot="5400000">
            <a:off x="693738" y="3244850"/>
            <a:ext cx="595312" cy="1588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905" name="Text Box 40"/>
          <p:cNvSpPr txBox="1">
            <a:spLocks noChangeArrowheads="1"/>
          </p:cNvSpPr>
          <p:nvPr/>
        </p:nvSpPr>
        <p:spPr bwMode="auto">
          <a:xfrm>
            <a:off x="190500" y="2286000"/>
            <a:ext cx="1704975" cy="692150"/>
          </a:xfrm>
          <a:prstGeom prst="rect">
            <a:avLst/>
          </a:prstGeom>
          <a:solidFill>
            <a:srgbClr val="7F7F7F"/>
          </a:solidFill>
          <a:ln w="1905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tIns="91440"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Hyper-</a:t>
            </a:r>
          </a:p>
          <a:p>
            <a:pPr algn="ctr">
              <a:lnSpc>
                <a:spcPct val="75000"/>
              </a:lnSpc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osmolality</a:t>
            </a:r>
          </a:p>
        </p:txBody>
      </p:sp>
      <p:sp>
        <p:nvSpPr>
          <p:cNvPr id="254" name="Text Box 41"/>
          <p:cNvSpPr txBox="1">
            <a:spLocks noChangeArrowheads="1"/>
          </p:cNvSpPr>
          <p:nvPr/>
        </p:nvSpPr>
        <p:spPr bwMode="auto">
          <a:xfrm>
            <a:off x="546100" y="3546475"/>
            <a:ext cx="920750" cy="415925"/>
          </a:xfrm>
          <a:prstGeom prst="rect">
            <a:avLst/>
          </a:prstGeom>
          <a:solidFill>
            <a:srgbClr val="7F7F7F"/>
          </a:solidFill>
          <a:ln w="1905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tIns="91440"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Δ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MS</a:t>
            </a:r>
          </a:p>
        </p:txBody>
      </p:sp>
      <p:graphicFrame>
        <p:nvGraphicFramePr>
          <p:cNvPr id="33819" name="Object 2"/>
          <p:cNvGraphicFramePr>
            <a:graphicFrameLocks/>
          </p:cNvGraphicFramePr>
          <p:nvPr/>
        </p:nvGraphicFramePr>
        <p:xfrm>
          <a:off x="1066800" y="457200"/>
          <a:ext cx="1266825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2" r:id="rId7" imgW="1562100" imgH="1478280" progId="">
                  <p:embed/>
                </p:oleObj>
              </mc:Choice>
              <mc:Fallback>
                <p:oleObj r:id="rId7" imgW="1562100" imgH="1478280" progId="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1708"/>
                      <a:stretch>
                        <a:fillRect/>
                      </a:stretch>
                    </p:blipFill>
                    <p:spPr bwMode="auto">
                      <a:xfrm>
                        <a:off x="1066800" y="457200"/>
                        <a:ext cx="1266825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AE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1919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06" name="Text Box 41"/>
          <p:cNvSpPr txBox="1">
            <a:spLocks noChangeArrowheads="1"/>
          </p:cNvSpPr>
          <p:nvPr/>
        </p:nvSpPr>
        <p:spPr bwMode="auto">
          <a:xfrm>
            <a:off x="2278063" y="2747963"/>
            <a:ext cx="1774825" cy="415925"/>
          </a:xfrm>
          <a:prstGeom prst="rect">
            <a:avLst/>
          </a:prstGeom>
          <a:solidFill>
            <a:srgbClr val="7F7F7F"/>
          </a:solidFill>
          <a:ln w="1905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tIns="91440"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Glycosuria</a:t>
            </a:r>
          </a:p>
        </p:txBody>
      </p:sp>
      <p:sp>
        <p:nvSpPr>
          <p:cNvPr id="30771" name="Text Box 51"/>
          <p:cNvSpPr txBox="1">
            <a:spLocks noChangeArrowheads="1"/>
          </p:cNvSpPr>
          <p:nvPr/>
        </p:nvSpPr>
        <p:spPr bwMode="auto">
          <a:xfrm>
            <a:off x="750888" y="4144963"/>
            <a:ext cx="1979612" cy="415925"/>
          </a:xfrm>
          <a:prstGeom prst="rect">
            <a:avLst/>
          </a:prstGeom>
          <a:solidFill>
            <a:srgbClr val="7F7F7F"/>
          </a:solidFill>
          <a:ln w="1905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tIns="91440"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Dehydration</a:t>
            </a:r>
          </a:p>
        </p:txBody>
      </p:sp>
      <p:sp>
        <p:nvSpPr>
          <p:cNvPr id="338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4F45E5-D160-4AE8-8A62-658879C73690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5676900" y="1428750"/>
            <a:ext cx="1676400" cy="457200"/>
          </a:xfrm>
          <a:prstGeom prst="rect">
            <a:avLst/>
          </a:prstGeom>
          <a:solidFill>
            <a:srgbClr val="777777"/>
          </a:solidFill>
          <a:ln w="190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Lipolysis</a:t>
            </a:r>
            <a:endParaRPr lang="en-US" sz="2400" b="1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5843" name="Straight Arrow Connector 66"/>
          <p:cNvCxnSpPr>
            <a:cxnSpLocks noChangeShapeType="1"/>
          </p:cNvCxnSpPr>
          <p:nvPr/>
        </p:nvCxnSpPr>
        <p:spPr bwMode="auto">
          <a:xfrm rot="5400000">
            <a:off x="6175375" y="2182813"/>
            <a:ext cx="595313" cy="1587"/>
          </a:xfrm>
          <a:prstGeom prst="straightConnector1">
            <a:avLst/>
          </a:prstGeom>
          <a:noFill/>
          <a:ln w="57150">
            <a:solidFill>
              <a:srgbClr val="C2FF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4" name="Straight Arrow Connector 71"/>
          <p:cNvCxnSpPr>
            <a:cxnSpLocks noChangeShapeType="1"/>
          </p:cNvCxnSpPr>
          <p:nvPr/>
        </p:nvCxnSpPr>
        <p:spPr bwMode="auto">
          <a:xfrm rot="5400000">
            <a:off x="6176963" y="3282950"/>
            <a:ext cx="595312" cy="1588"/>
          </a:xfrm>
          <a:prstGeom prst="straightConnector1">
            <a:avLst/>
          </a:prstGeom>
          <a:noFill/>
          <a:ln w="57150">
            <a:solidFill>
              <a:srgbClr val="C2FF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5" name="Straight Arrow Connector 72"/>
          <p:cNvCxnSpPr>
            <a:cxnSpLocks noChangeShapeType="1"/>
          </p:cNvCxnSpPr>
          <p:nvPr/>
        </p:nvCxnSpPr>
        <p:spPr bwMode="auto">
          <a:xfrm rot="5400000">
            <a:off x="6178550" y="4297363"/>
            <a:ext cx="595313" cy="1587"/>
          </a:xfrm>
          <a:prstGeom prst="straightConnector1">
            <a:avLst/>
          </a:prstGeom>
          <a:noFill/>
          <a:ln w="57150">
            <a:solidFill>
              <a:srgbClr val="C2FF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5911850" y="2595563"/>
            <a:ext cx="1123950" cy="461962"/>
          </a:xfrm>
          <a:prstGeom prst="rect">
            <a:avLst/>
          </a:prstGeom>
          <a:solidFill>
            <a:srgbClr val="777777"/>
          </a:solidFill>
          <a:ln w="190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</a:t>
            </a:r>
            <a:r>
              <a:rPr lang="en-US" sz="24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FFAs</a:t>
            </a:r>
          </a:p>
        </p:txBody>
      </p:sp>
      <p:sp>
        <p:nvSpPr>
          <p:cNvPr id="47" name="Text Box 33"/>
          <p:cNvSpPr txBox="1">
            <a:spLocks noChangeArrowheads="1"/>
          </p:cNvSpPr>
          <p:nvPr/>
        </p:nvSpPr>
        <p:spPr bwMode="auto">
          <a:xfrm>
            <a:off x="5676900" y="4595813"/>
            <a:ext cx="1906588" cy="415925"/>
          </a:xfrm>
          <a:prstGeom prst="rect">
            <a:avLst/>
          </a:prstGeom>
          <a:solidFill>
            <a:srgbClr val="777777"/>
          </a:solidFill>
          <a:ln w="190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tIns="91440"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en-US" sz="24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Acidosis</a:t>
            </a:r>
          </a:p>
        </p:txBody>
      </p:sp>
      <p:sp>
        <p:nvSpPr>
          <p:cNvPr id="49" name="Text Box 35"/>
          <p:cNvSpPr txBox="1">
            <a:spLocks noChangeArrowheads="1"/>
          </p:cNvSpPr>
          <p:nvPr/>
        </p:nvSpPr>
        <p:spPr bwMode="auto">
          <a:xfrm>
            <a:off x="5705475" y="3581400"/>
            <a:ext cx="1533525" cy="461963"/>
          </a:xfrm>
          <a:prstGeom prst="rect">
            <a:avLst/>
          </a:prstGeom>
          <a:solidFill>
            <a:srgbClr val="777777"/>
          </a:solidFill>
          <a:ln w="190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Ketones</a:t>
            </a:r>
            <a:endParaRPr lang="en-US" sz="2400" b="1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5849" name="Group 39"/>
          <p:cNvGrpSpPr>
            <a:grpSpLocks/>
          </p:cNvGrpSpPr>
          <p:nvPr/>
        </p:nvGrpSpPr>
        <p:grpSpPr bwMode="auto">
          <a:xfrm>
            <a:off x="7543800" y="1373188"/>
            <a:ext cx="990600" cy="720725"/>
            <a:chOff x="4176" y="1850"/>
            <a:chExt cx="860" cy="620"/>
          </a:xfrm>
        </p:grpSpPr>
        <p:sp>
          <p:nvSpPr>
            <p:cNvPr id="35858" name="Oval 40"/>
            <p:cNvSpPr>
              <a:spLocks noChangeArrowheads="1"/>
            </p:cNvSpPr>
            <p:nvPr/>
          </p:nvSpPr>
          <p:spPr bwMode="auto">
            <a:xfrm>
              <a:off x="4315" y="1872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59" name="Oval 41"/>
            <p:cNvSpPr>
              <a:spLocks noChangeArrowheads="1"/>
            </p:cNvSpPr>
            <p:nvPr/>
          </p:nvSpPr>
          <p:spPr bwMode="auto">
            <a:xfrm>
              <a:off x="4371" y="1917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60" name="Oval 42"/>
            <p:cNvSpPr>
              <a:spLocks noChangeArrowheads="1"/>
            </p:cNvSpPr>
            <p:nvPr/>
          </p:nvSpPr>
          <p:spPr bwMode="auto">
            <a:xfrm>
              <a:off x="4427" y="1961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61" name="Oval 43"/>
            <p:cNvSpPr>
              <a:spLocks noChangeArrowheads="1"/>
            </p:cNvSpPr>
            <p:nvPr/>
          </p:nvSpPr>
          <p:spPr bwMode="auto">
            <a:xfrm>
              <a:off x="4483" y="2006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62" name="Oval 44"/>
            <p:cNvSpPr>
              <a:spLocks noChangeArrowheads="1"/>
            </p:cNvSpPr>
            <p:nvPr/>
          </p:nvSpPr>
          <p:spPr bwMode="auto">
            <a:xfrm>
              <a:off x="4539" y="2050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63" name="Oval 45"/>
            <p:cNvSpPr>
              <a:spLocks noChangeArrowheads="1"/>
            </p:cNvSpPr>
            <p:nvPr/>
          </p:nvSpPr>
          <p:spPr bwMode="auto">
            <a:xfrm>
              <a:off x="4594" y="2095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64" name="Oval 46"/>
            <p:cNvSpPr>
              <a:spLocks noChangeArrowheads="1"/>
            </p:cNvSpPr>
            <p:nvPr/>
          </p:nvSpPr>
          <p:spPr bwMode="auto">
            <a:xfrm>
              <a:off x="4650" y="2140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65" name="Oval 47"/>
            <p:cNvSpPr>
              <a:spLocks noChangeArrowheads="1"/>
            </p:cNvSpPr>
            <p:nvPr/>
          </p:nvSpPr>
          <p:spPr bwMode="auto">
            <a:xfrm>
              <a:off x="4706" y="2184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66" name="Oval 48"/>
            <p:cNvSpPr>
              <a:spLocks noChangeArrowheads="1"/>
            </p:cNvSpPr>
            <p:nvPr/>
          </p:nvSpPr>
          <p:spPr bwMode="auto">
            <a:xfrm>
              <a:off x="4762" y="2229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67" name="Oval 49"/>
            <p:cNvSpPr>
              <a:spLocks noChangeArrowheads="1"/>
            </p:cNvSpPr>
            <p:nvPr/>
          </p:nvSpPr>
          <p:spPr bwMode="auto">
            <a:xfrm>
              <a:off x="4288" y="1939"/>
              <a:ext cx="106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68" name="Oval 50"/>
            <p:cNvSpPr>
              <a:spLocks noChangeArrowheads="1"/>
            </p:cNvSpPr>
            <p:nvPr/>
          </p:nvSpPr>
          <p:spPr bwMode="auto">
            <a:xfrm>
              <a:off x="4343" y="1984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69" name="Oval 51"/>
            <p:cNvSpPr>
              <a:spLocks noChangeArrowheads="1"/>
            </p:cNvSpPr>
            <p:nvPr/>
          </p:nvSpPr>
          <p:spPr bwMode="auto">
            <a:xfrm>
              <a:off x="4399" y="2028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70" name="Oval 52"/>
            <p:cNvSpPr>
              <a:spLocks noChangeArrowheads="1"/>
            </p:cNvSpPr>
            <p:nvPr/>
          </p:nvSpPr>
          <p:spPr bwMode="auto">
            <a:xfrm>
              <a:off x="4455" y="2073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71" name="Oval 53"/>
            <p:cNvSpPr>
              <a:spLocks noChangeArrowheads="1"/>
            </p:cNvSpPr>
            <p:nvPr/>
          </p:nvSpPr>
          <p:spPr bwMode="auto">
            <a:xfrm>
              <a:off x="4511" y="2117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72" name="Oval 54"/>
            <p:cNvSpPr>
              <a:spLocks noChangeArrowheads="1"/>
            </p:cNvSpPr>
            <p:nvPr/>
          </p:nvSpPr>
          <p:spPr bwMode="auto">
            <a:xfrm>
              <a:off x="4566" y="2162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73" name="Oval 55"/>
            <p:cNvSpPr>
              <a:spLocks noChangeArrowheads="1"/>
            </p:cNvSpPr>
            <p:nvPr/>
          </p:nvSpPr>
          <p:spPr bwMode="auto">
            <a:xfrm>
              <a:off x="4622" y="2206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74" name="Oval 56"/>
            <p:cNvSpPr>
              <a:spLocks noChangeArrowheads="1"/>
            </p:cNvSpPr>
            <p:nvPr/>
          </p:nvSpPr>
          <p:spPr bwMode="auto">
            <a:xfrm>
              <a:off x="4678" y="2251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75" name="Oval 57"/>
            <p:cNvSpPr>
              <a:spLocks noChangeArrowheads="1"/>
            </p:cNvSpPr>
            <p:nvPr/>
          </p:nvSpPr>
          <p:spPr bwMode="auto">
            <a:xfrm>
              <a:off x="4734" y="2296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76" name="Oval 58"/>
            <p:cNvSpPr>
              <a:spLocks noChangeArrowheads="1"/>
            </p:cNvSpPr>
            <p:nvPr/>
          </p:nvSpPr>
          <p:spPr bwMode="auto">
            <a:xfrm>
              <a:off x="4399" y="1872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77" name="Oval 59"/>
            <p:cNvSpPr>
              <a:spLocks noChangeArrowheads="1"/>
            </p:cNvSpPr>
            <p:nvPr/>
          </p:nvSpPr>
          <p:spPr bwMode="auto">
            <a:xfrm>
              <a:off x="4455" y="1917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78" name="Oval 60"/>
            <p:cNvSpPr>
              <a:spLocks noChangeArrowheads="1"/>
            </p:cNvSpPr>
            <p:nvPr/>
          </p:nvSpPr>
          <p:spPr bwMode="auto">
            <a:xfrm>
              <a:off x="4511" y="1961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79" name="Oval 61"/>
            <p:cNvSpPr>
              <a:spLocks noChangeArrowheads="1"/>
            </p:cNvSpPr>
            <p:nvPr/>
          </p:nvSpPr>
          <p:spPr bwMode="auto">
            <a:xfrm>
              <a:off x="4566" y="2006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80" name="Oval 62"/>
            <p:cNvSpPr>
              <a:spLocks noChangeArrowheads="1"/>
            </p:cNvSpPr>
            <p:nvPr/>
          </p:nvSpPr>
          <p:spPr bwMode="auto">
            <a:xfrm>
              <a:off x="4622" y="2050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81" name="Oval 63"/>
            <p:cNvSpPr>
              <a:spLocks noChangeArrowheads="1"/>
            </p:cNvSpPr>
            <p:nvPr/>
          </p:nvSpPr>
          <p:spPr bwMode="auto">
            <a:xfrm>
              <a:off x="4678" y="2095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82" name="Oval 64"/>
            <p:cNvSpPr>
              <a:spLocks noChangeArrowheads="1"/>
            </p:cNvSpPr>
            <p:nvPr/>
          </p:nvSpPr>
          <p:spPr bwMode="auto">
            <a:xfrm>
              <a:off x="4734" y="2140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83" name="Oval 65"/>
            <p:cNvSpPr>
              <a:spLocks noChangeArrowheads="1"/>
            </p:cNvSpPr>
            <p:nvPr/>
          </p:nvSpPr>
          <p:spPr bwMode="auto">
            <a:xfrm>
              <a:off x="4790" y="2184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84" name="Oval 66"/>
            <p:cNvSpPr>
              <a:spLocks noChangeArrowheads="1"/>
            </p:cNvSpPr>
            <p:nvPr/>
          </p:nvSpPr>
          <p:spPr bwMode="auto">
            <a:xfrm>
              <a:off x="4818" y="2206"/>
              <a:ext cx="106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85" name="Oval 67"/>
            <p:cNvSpPr>
              <a:spLocks noChangeArrowheads="1"/>
            </p:cNvSpPr>
            <p:nvPr/>
          </p:nvSpPr>
          <p:spPr bwMode="auto">
            <a:xfrm>
              <a:off x="4455" y="1850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86" name="Oval 68"/>
            <p:cNvSpPr>
              <a:spLocks noChangeArrowheads="1"/>
            </p:cNvSpPr>
            <p:nvPr/>
          </p:nvSpPr>
          <p:spPr bwMode="auto">
            <a:xfrm>
              <a:off x="4483" y="1917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87" name="Oval 69"/>
            <p:cNvSpPr>
              <a:spLocks noChangeArrowheads="1"/>
            </p:cNvSpPr>
            <p:nvPr/>
          </p:nvSpPr>
          <p:spPr bwMode="auto">
            <a:xfrm>
              <a:off x="4539" y="1961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88" name="Oval 70"/>
            <p:cNvSpPr>
              <a:spLocks noChangeArrowheads="1"/>
            </p:cNvSpPr>
            <p:nvPr/>
          </p:nvSpPr>
          <p:spPr bwMode="auto">
            <a:xfrm>
              <a:off x="4594" y="2006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89" name="Oval 71"/>
            <p:cNvSpPr>
              <a:spLocks noChangeArrowheads="1"/>
            </p:cNvSpPr>
            <p:nvPr/>
          </p:nvSpPr>
          <p:spPr bwMode="auto">
            <a:xfrm>
              <a:off x="4650" y="2050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90" name="Oval 72"/>
            <p:cNvSpPr>
              <a:spLocks noChangeArrowheads="1"/>
            </p:cNvSpPr>
            <p:nvPr/>
          </p:nvSpPr>
          <p:spPr bwMode="auto">
            <a:xfrm>
              <a:off x="4706" y="2095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91" name="Oval 73"/>
            <p:cNvSpPr>
              <a:spLocks noChangeArrowheads="1"/>
            </p:cNvSpPr>
            <p:nvPr/>
          </p:nvSpPr>
          <p:spPr bwMode="auto">
            <a:xfrm>
              <a:off x="4762" y="2140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92" name="Oval 74"/>
            <p:cNvSpPr>
              <a:spLocks noChangeArrowheads="1"/>
            </p:cNvSpPr>
            <p:nvPr/>
          </p:nvSpPr>
          <p:spPr bwMode="auto">
            <a:xfrm>
              <a:off x="4818" y="2184"/>
              <a:ext cx="106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93" name="Oval 75"/>
            <p:cNvSpPr>
              <a:spLocks noChangeArrowheads="1"/>
            </p:cNvSpPr>
            <p:nvPr/>
          </p:nvSpPr>
          <p:spPr bwMode="auto">
            <a:xfrm>
              <a:off x="4873" y="2229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94" name="Oval 76"/>
            <p:cNvSpPr>
              <a:spLocks noChangeArrowheads="1"/>
            </p:cNvSpPr>
            <p:nvPr/>
          </p:nvSpPr>
          <p:spPr bwMode="auto">
            <a:xfrm>
              <a:off x="4371" y="1917"/>
              <a:ext cx="135" cy="107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95" name="Oval 77"/>
            <p:cNvSpPr>
              <a:spLocks noChangeArrowheads="1"/>
            </p:cNvSpPr>
            <p:nvPr/>
          </p:nvSpPr>
          <p:spPr bwMode="auto">
            <a:xfrm>
              <a:off x="4455" y="1984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96" name="Oval 78"/>
            <p:cNvSpPr>
              <a:spLocks noChangeArrowheads="1"/>
            </p:cNvSpPr>
            <p:nvPr/>
          </p:nvSpPr>
          <p:spPr bwMode="auto">
            <a:xfrm>
              <a:off x="4511" y="2028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97" name="Oval 79"/>
            <p:cNvSpPr>
              <a:spLocks noChangeArrowheads="1"/>
            </p:cNvSpPr>
            <p:nvPr/>
          </p:nvSpPr>
          <p:spPr bwMode="auto">
            <a:xfrm>
              <a:off x="4566" y="2073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98" name="Oval 80"/>
            <p:cNvSpPr>
              <a:spLocks noChangeArrowheads="1"/>
            </p:cNvSpPr>
            <p:nvPr/>
          </p:nvSpPr>
          <p:spPr bwMode="auto">
            <a:xfrm>
              <a:off x="4622" y="2050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899" name="Oval 81"/>
            <p:cNvSpPr>
              <a:spLocks noChangeArrowheads="1"/>
            </p:cNvSpPr>
            <p:nvPr/>
          </p:nvSpPr>
          <p:spPr bwMode="auto">
            <a:xfrm>
              <a:off x="4594" y="2162"/>
              <a:ext cx="191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00" name="Oval 82"/>
            <p:cNvSpPr>
              <a:spLocks noChangeArrowheads="1"/>
            </p:cNvSpPr>
            <p:nvPr/>
          </p:nvSpPr>
          <p:spPr bwMode="auto">
            <a:xfrm>
              <a:off x="4734" y="2206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01" name="Oval 83"/>
            <p:cNvSpPr>
              <a:spLocks noChangeArrowheads="1"/>
            </p:cNvSpPr>
            <p:nvPr/>
          </p:nvSpPr>
          <p:spPr bwMode="auto">
            <a:xfrm>
              <a:off x="4790" y="2206"/>
              <a:ext cx="107" cy="13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02" name="Oval 84"/>
            <p:cNvSpPr>
              <a:spLocks noChangeArrowheads="1"/>
            </p:cNvSpPr>
            <p:nvPr/>
          </p:nvSpPr>
          <p:spPr bwMode="auto">
            <a:xfrm>
              <a:off x="4845" y="2296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03" name="Oval 85"/>
            <p:cNvSpPr>
              <a:spLocks noChangeArrowheads="1"/>
            </p:cNvSpPr>
            <p:nvPr/>
          </p:nvSpPr>
          <p:spPr bwMode="auto">
            <a:xfrm>
              <a:off x="4455" y="1895"/>
              <a:ext cx="107" cy="107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04" name="Oval 86"/>
            <p:cNvSpPr>
              <a:spLocks noChangeArrowheads="1"/>
            </p:cNvSpPr>
            <p:nvPr/>
          </p:nvSpPr>
          <p:spPr bwMode="auto">
            <a:xfrm>
              <a:off x="4483" y="1917"/>
              <a:ext cx="190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05" name="Oval 87"/>
            <p:cNvSpPr>
              <a:spLocks noChangeArrowheads="1"/>
            </p:cNvSpPr>
            <p:nvPr/>
          </p:nvSpPr>
          <p:spPr bwMode="auto">
            <a:xfrm>
              <a:off x="4622" y="1961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06" name="Oval 88"/>
            <p:cNvSpPr>
              <a:spLocks noChangeArrowheads="1"/>
            </p:cNvSpPr>
            <p:nvPr/>
          </p:nvSpPr>
          <p:spPr bwMode="auto">
            <a:xfrm>
              <a:off x="4706" y="1984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07" name="Oval 89"/>
            <p:cNvSpPr>
              <a:spLocks noChangeArrowheads="1"/>
            </p:cNvSpPr>
            <p:nvPr/>
          </p:nvSpPr>
          <p:spPr bwMode="auto">
            <a:xfrm>
              <a:off x="4734" y="2050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08" name="Oval 90"/>
            <p:cNvSpPr>
              <a:spLocks noChangeArrowheads="1"/>
            </p:cNvSpPr>
            <p:nvPr/>
          </p:nvSpPr>
          <p:spPr bwMode="auto">
            <a:xfrm>
              <a:off x="4790" y="2095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09" name="Oval 91"/>
            <p:cNvSpPr>
              <a:spLocks noChangeArrowheads="1"/>
            </p:cNvSpPr>
            <p:nvPr/>
          </p:nvSpPr>
          <p:spPr bwMode="auto">
            <a:xfrm>
              <a:off x="4845" y="2140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10" name="Oval 92"/>
            <p:cNvSpPr>
              <a:spLocks noChangeArrowheads="1"/>
            </p:cNvSpPr>
            <p:nvPr/>
          </p:nvSpPr>
          <p:spPr bwMode="auto">
            <a:xfrm>
              <a:off x="4929" y="2229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11" name="Oval 93"/>
            <p:cNvSpPr>
              <a:spLocks noChangeArrowheads="1"/>
            </p:cNvSpPr>
            <p:nvPr/>
          </p:nvSpPr>
          <p:spPr bwMode="auto">
            <a:xfrm>
              <a:off x="4929" y="2162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12" name="Oval 94"/>
            <p:cNvSpPr>
              <a:spLocks noChangeArrowheads="1"/>
            </p:cNvSpPr>
            <p:nvPr/>
          </p:nvSpPr>
          <p:spPr bwMode="auto">
            <a:xfrm>
              <a:off x="4204" y="2006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13" name="Oval 95"/>
            <p:cNvSpPr>
              <a:spLocks noChangeArrowheads="1"/>
            </p:cNvSpPr>
            <p:nvPr/>
          </p:nvSpPr>
          <p:spPr bwMode="auto">
            <a:xfrm>
              <a:off x="4260" y="2050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14" name="Oval 96"/>
            <p:cNvSpPr>
              <a:spLocks noChangeArrowheads="1"/>
            </p:cNvSpPr>
            <p:nvPr/>
          </p:nvSpPr>
          <p:spPr bwMode="auto">
            <a:xfrm>
              <a:off x="4315" y="2095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15" name="Oval 97"/>
            <p:cNvSpPr>
              <a:spLocks noChangeArrowheads="1"/>
            </p:cNvSpPr>
            <p:nvPr/>
          </p:nvSpPr>
          <p:spPr bwMode="auto">
            <a:xfrm>
              <a:off x="4371" y="2140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16" name="Oval 98"/>
            <p:cNvSpPr>
              <a:spLocks noChangeArrowheads="1"/>
            </p:cNvSpPr>
            <p:nvPr/>
          </p:nvSpPr>
          <p:spPr bwMode="auto">
            <a:xfrm>
              <a:off x="4427" y="2184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17" name="Oval 99"/>
            <p:cNvSpPr>
              <a:spLocks noChangeArrowheads="1"/>
            </p:cNvSpPr>
            <p:nvPr/>
          </p:nvSpPr>
          <p:spPr bwMode="auto">
            <a:xfrm>
              <a:off x="4483" y="2229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18" name="Oval 100"/>
            <p:cNvSpPr>
              <a:spLocks noChangeArrowheads="1"/>
            </p:cNvSpPr>
            <p:nvPr/>
          </p:nvSpPr>
          <p:spPr bwMode="auto">
            <a:xfrm>
              <a:off x="4539" y="2273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19" name="Oval 101"/>
            <p:cNvSpPr>
              <a:spLocks noChangeArrowheads="1"/>
            </p:cNvSpPr>
            <p:nvPr/>
          </p:nvSpPr>
          <p:spPr bwMode="auto">
            <a:xfrm>
              <a:off x="4594" y="2318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20" name="Oval 102"/>
            <p:cNvSpPr>
              <a:spLocks noChangeArrowheads="1"/>
            </p:cNvSpPr>
            <p:nvPr/>
          </p:nvSpPr>
          <p:spPr bwMode="auto">
            <a:xfrm>
              <a:off x="4650" y="2362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21" name="Oval 103"/>
            <p:cNvSpPr>
              <a:spLocks noChangeArrowheads="1"/>
            </p:cNvSpPr>
            <p:nvPr/>
          </p:nvSpPr>
          <p:spPr bwMode="auto">
            <a:xfrm>
              <a:off x="4176" y="2073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22" name="Oval 104"/>
            <p:cNvSpPr>
              <a:spLocks noChangeArrowheads="1"/>
            </p:cNvSpPr>
            <p:nvPr/>
          </p:nvSpPr>
          <p:spPr bwMode="auto">
            <a:xfrm>
              <a:off x="4232" y="2117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23" name="Oval 105"/>
            <p:cNvSpPr>
              <a:spLocks noChangeArrowheads="1"/>
            </p:cNvSpPr>
            <p:nvPr/>
          </p:nvSpPr>
          <p:spPr bwMode="auto">
            <a:xfrm>
              <a:off x="4288" y="2162"/>
              <a:ext cx="106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24" name="Oval 106"/>
            <p:cNvSpPr>
              <a:spLocks noChangeArrowheads="1"/>
            </p:cNvSpPr>
            <p:nvPr/>
          </p:nvSpPr>
          <p:spPr bwMode="auto">
            <a:xfrm>
              <a:off x="4343" y="2206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25" name="Oval 107"/>
            <p:cNvSpPr>
              <a:spLocks noChangeArrowheads="1"/>
            </p:cNvSpPr>
            <p:nvPr/>
          </p:nvSpPr>
          <p:spPr bwMode="auto">
            <a:xfrm>
              <a:off x="4315" y="2251"/>
              <a:ext cx="135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26" name="Oval 108"/>
            <p:cNvSpPr>
              <a:spLocks noChangeArrowheads="1"/>
            </p:cNvSpPr>
            <p:nvPr/>
          </p:nvSpPr>
          <p:spPr bwMode="auto">
            <a:xfrm>
              <a:off x="4511" y="2273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27" name="Oval 109"/>
            <p:cNvSpPr>
              <a:spLocks noChangeArrowheads="1"/>
            </p:cNvSpPr>
            <p:nvPr/>
          </p:nvSpPr>
          <p:spPr bwMode="auto">
            <a:xfrm>
              <a:off x="4427" y="2251"/>
              <a:ext cx="135" cy="15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28" name="Oval 110"/>
            <p:cNvSpPr>
              <a:spLocks noChangeArrowheads="1"/>
            </p:cNvSpPr>
            <p:nvPr/>
          </p:nvSpPr>
          <p:spPr bwMode="auto">
            <a:xfrm>
              <a:off x="4566" y="2385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29" name="Oval 111"/>
            <p:cNvSpPr>
              <a:spLocks noChangeArrowheads="1"/>
            </p:cNvSpPr>
            <p:nvPr/>
          </p:nvSpPr>
          <p:spPr bwMode="auto">
            <a:xfrm>
              <a:off x="4539" y="2362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30" name="Oval 112"/>
            <p:cNvSpPr>
              <a:spLocks noChangeArrowheads="1"/>
            </p:cNvSpPr>
            <p:nvPr/>
          </p:nvSpPr>
          <p:spPr bwMode="auto">
            <a:xfrm>
              <a:off x="4260" y="1984"/>
              <a:ext cx="218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31" name="Oval 113"/>
            <p:cNvSpPr>
              <a:spLocks noChangeArrowheads="1"/>
            </p:cNvSpPr>
            <p:nvPr/>
          </p:nvSpPr>
          <p:spPr bwMode="auto">
            <a:xfrm>
              <a:off x="4343" y="2050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32" name="Oval 114"/>
            <p:cNvSpPr>
              <a:spLocks noChangeArrowheads="1"/>
            </p:cNvSpPr>
            <p:nvPr/>
          </p:nvSpPr>
          <p:spPr bwMode="auto">
            <a:xfrm>
              <a:off x="4427" y="2073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33" name="Oval 115"/>
            <p:cNvSpPr>
              <a:spLocks noChangeArrowheads="1"/>
            </p:cNvSpPr>
            <p:nvPr/>
          </p:nvSpPr>
          <p:spPr bwMode="auto">
            <a:xfrm>
              <a:off x="4455" y="2140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34" name="Oval 116"/>
            <p:cNvSpPr>
              <a:spLocks noChangeArrowheads="1"/>
            </p:cNvSpPr>
            <p:nvPr/>
          </p:nvSpPr>
          <p:spPr bwMode="auto">
            <a:xfrm>
              <a:off x="4455" y="2184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35" name="Oval 117"/>
            <p:cNvSpPr>
              <a:spLocks noChangeArrowheads="1"/>
            </p:cNvSpPr>
            <p:nvPr/>
          </p:nvSpPr>
          <p:spPr bwMode="auto">
            <a:xfrm>
              <a:off x="4539" y="2229"/>
              <a:ext cx="134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36" name="Oval 118"/>
            <p:cNvSpPr>
              <a:spLocks noChangeArrowheads="1"/>
            </p:cNvSpPr>
            <p:nvPr/>
          </p:nvSpPr>
          <p:spPr bwMode="auto">
            <a:xfrm>
              <a:off x="4622" y="2273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37" name="Oval 119"/>
            <p:cNvSpPr>
              <a:spLocks noChangeArrowheads="1"/>
            </p:cNvSpPr>
            <p:nvPr/>
          </p:nvSpPr>
          <p:spPr bwMode="auto">
            <a:xfrm>
              <a:off x="4678" y="2318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38" name="Oval 120"/>
            <p:cNvSpPr>
              <a:spLocks noChangeArrowheads="1"/>
            </p:cNvSpPr>
            <p:nvPr/>
          </p:nvSpPr>
          <p:spPr bwMode="auto">
            <a:xfrm>
              <a:off x="4706" y="2340"/>
              <a:ext cx="107" cy="10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39" name="Oval 121"/>
            <p:cNvSpPr>
              <a:spLocks noChangeArrowheads="1"/>
            </p:cNvSpPr>
            <p:nvPr/>
          </p:nvSpPr>
          <p:spPr bwMode="auto">
            <a:xfrm>
              <a:off x="4343" y="1961"/>
              <a:ext cx="51" cy="19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FFC5CF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40" name="Oval 122"/>
            <p:cNvSpPr>
              <a:spLocks noChangeArrowheads="1"/>
            </p:cNvSpPr>
            <p:nvPr/>
          </p:nvSpPr>
          <p:spPr bwMode="auto">
            <a:xfrm>
              <a:off x="4511" y="2006"/>
              <a:ext cx="51" cy="1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FFC5CF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41" name="Oval 123"/>
            <p:cNvSpPr>
              <a:spLocks noChangeArrowheads="1"/>
            </p:cNvSpPr>
            <p:nvPr/>
          </p:nvSpPr>
          <p:spPr bwMode="auto">
            <a:xfrm>
              <a:off x="4288" y="2095"/>
              <a:ext cx="51" cy="19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FFC5CF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42" name="Oval 124"/>
            <p:cNvSpPr>
              <a:spLocks noChangeArrowheads="1"/>
            </p:cNvSpPr>
            <p:nvPr/>
          </p:nvSpPr>
          <p:spPr bwMode="auto">
            <a:xfrm>
              <a:off x="4622" y="2050"/>
              <a:ext cx="51" cy="19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FFC5CF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43" name="Oval 125"/>
            <p:cNvSpPr>
              <a:spLocks noChangeArrowheads="1"/>
            </p:cNvSpPr>
            <p:nvPr/>
          </p:nvSpPr>
          <p:spPr bwMode="auto">
            <a:xfrm>
              <a:off x="4594" y="2318"/>
              <a:ext cx="52" cy="1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FFC5CF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44" name="Oval 126"/>
            <p:cNvSpPr>
              <a:spLocks noChangeArrowheads="1"/>
            </p:cNvSpPr>
            <p:nvPr/>
          </p:nvSpPr>
          <p:spPr bwMode="auto">
            <a:xfrm>
              <a:off x="4427" y="2229"/>
              <a:ext cx="51" cy="1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FFC5CF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45" name="Oval 127"/>
            <p:cNvSpPr>
              <a:spLocks noChangeArrowheads="1"/>
            </p:cNvSpPr>
            <p:nvPr/>
          </p:nvSpPr>
          <p:spPr bwMode="auto">
            <a:xfrm>
              <a:off x="4455" y="2050"/>
              <a:ext cx="51" cy="19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FFC5CF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46" name="Oval 128"/>
            <p:cNvSpPr>
              <a:spLocks noChangeArrowheads="1"/>
            </p:cNvSpPr>
            <p:nvPr/>
          </p:nvSpPr>
          <p:spPr bwMode="auto">
            <a:xfrm>
              <a:off x="4734" y="2206"/>
              <a:ext cx="51" cy="19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FFC5CF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47" name="Oval 129"/>
            <p:cNvSpPr>
              <a:spLocks noChangeArrowheads="1"/>
            </p:cNvSpPr>
            <p:nvPr/>
          </p:nvSpPr>
          <p:spPr bwMode="auto">
            <a:xfrm>
              <a:off x="4734" y="2318"/>
              <a:ext cx="51" cy="1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FFC5CF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948" name="Oval 130"/>
            <p:cNvSpPr>
              <a:spLocks noChangeArrowheads="1"/>
            </p:cNvSpPr>
            <p:nvPr/>
          </p:nvSpPr>
          <p:spPr bwMode="auto">
            <a:xfrm>
              <a:off x="4511" y="1895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</p:grpSp>
      <p:cxnSp>
        <p:nvCxnSpPr>
          <p:cNvPr id="35850" name="Straight Arrow Connector 423"/>
          <p:cNvCxnSpPr>
            <a:cxnSpLocks noChangeShapeType="1"/>
          </p:cNvCxnSpPr>
          <p:nvPr/>
        </p:nvCxnSpPr>
        <p:spPr bwMode="auto">
          <a:xfrm rot="5400000">
            <a:off x="6779419" y="5479257"/>
            <a:ext cx="917575" cy="1587"/>
          </a:xfrm>
          <a:prstGeom prst="straightConnector1">
            <a:avLst/>
          </a:prstGeom>
          <a:noFill/>
          <a:ln w="57150">
            <a:solidFill>
              <a:srgbClr val="C2FF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2" name="Text Box 41"/>
          <p:cNvSpPr txBox="1">
            <a:spLocks noChangeArrowheads="1"/>
          </p:cNvSpPr>
          <p:nvPr/>
        </p:nvSpPr>
        <p:spPr bwMode="auto">
          <a:xfrm>
            <a:off x="6340475" y="5997575"/>
            <a:ext cx="1466850" cy="692150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tIns="91440"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CV </a:t>
            </a:r>
          </a:p>
          <a:p>
            <a:pPr algn="ctr">
              <a:lnSpc>
                <a:spcPct val="75000"/>
              </a:lnSpc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Collapse</a:t>
            </a:r>
          </a:p>
        </p:txBody>
      </p:sp>
      <p:pic>
        <p:nvPicPr>
          <p:cNvPr id="35852" name="Picture 4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5" y="5770563"/>
            <a:ext cx="10255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914400"/>
            <a:ext cx="1589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7" name="Straight Arrow Connector 426"/>
          <p:cNvCxnSpPr/>
          <p:nvPr/>
        </p:nvCxnSpPr>
        <p:spPr bwMode="auto">
          <a:xfrm>
            <a:off x="5337175" y="479425"/>
            <a:ext cx="947738" cy="90963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152400"/>
            <a:ext cx="3668713" cy="609600"/>
          </a:xfrm>
          <a:solidFill>
            <a:schemeClr val="accent2"/>
          </a:solidFill>
          <a:ln w="57150">
            <a:solidFill>
              <a:srgbClr val="CCFFFF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Insulin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Deficiency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35856" name="Object 5"/>
          <p:cNvGraphicFramePr>
            <a:graphicFrameLocks/>
          </p:cNvGraphicFramePr>
          <p:nvPr/>
        </p:nvGraphicFramePr>
        <p:xfrm>
          <a:off x="7239000" y="2806700"/>
          <a:ext cx="1266825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4" r:id="rId6" imgW="1562100" imgH="1478280" progId="">
                  <p:embed/>
                </p:oleObj>
              </mc:Choice>
              <mc:Fallback>
                <p:oleObj r:id="rId6" imgW="1562100" imgH="1478280" progId="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1708"/>
                      <a:stretch>
                        <a:fillRect/>
                      </a:stretch>
                    </p:blipFill>
                    <p:spPr bwMode="auto">
                      <a:xfrm>
                        <a:off x="7239000" y="2806700"/>
                        <a:ext cx="1266825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AE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1919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FF88812-804B-49E8-92D4-F70A75AF0B7B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890" name="Straight Arrow Connector 76"/>
          <p:cNvCxnSpPr>
            <a:cxnSpLocks noChangeShapeType="1"/>
          </p:cNvCxnSpPr>
          <p:nvPr/>
        </p:nvCxnSpPr>
        <p:spPr bwMode="auto">
          <a:xfrm rot="5400000">
            <a:off x="1177925" y="5341938"/>
            <a:ext cx="1408113" cy="1587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95" name="Text Box 47"/>
          <p:cNvSpPr txBox="1">
            <a:spLocks noChangeArrowheads="1"/>
          </p:cNvSpPr>
          <p:nvPr/>
        </p:nvSpPr>
        <p:spPr bwMode="auto">
          <a:xfrm>
            <a:off x="2987675" y="4787900"/>
            <a:ext cx="2130425" cy="692150"/>
          </a:xfrm>
          <a:prstGeom prst="rect">
            <a:avLst/>
          </a:prstGeom>
          <a:solidFill>
            <a:srgbClr val="7F7F7F"/>
          </a:solidFill>
          <a:ln w="1905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tIns="91440"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Electrolyte </a:t>
            </a:r>
          </a:p>
          <a:p>
            <a:pPr algn="ctr">
              <a:lnSpc>
                <a:spcPct val="75000"/>
              </a:lnSpc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Losses</a:t>
            </a:r>
          </a:p>
        </p:txBody>
      </p:sp>
      <p:cxnSp>
        <p:nvCxnSpPr>
          <p:cNvPr id="37892" name="Straight Arrow Connector 55"/>
          <p:cNvCxnSpPr>
            <a:cxnSpLocks noChangeShapeType="1"/>
          </p:cNvCxnSpPr>
          <p:nvPr/>
        </p:nvCxnSpPr>
        <p:spPr bwMode="auto">
          <a:xfrm rot="10800000" flipV="1">
            <a:off x="1219200" y="1733550"/>
            <a:ext cx="1058863" cy="476250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3" name="Straight Arrow Connector 57"/>
          <p:cNvCxnSpPr>
            <a:cxnSpLocks noChangeShapeType="1"/>
          </p:cNvCxnSpPr>
          <p:nvPr/>
        </p:nvCxnSpPr>
        <p:spPr bwMode="auto">
          <a:xfrm rot="16200000" flipH="1">
            <a:off x="2339975" y="1976438"/>
            <a:ext cx="760413" cy="579437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4" name="Straight Arrow Connector 61"/>
          <p:cNvCxnSpPr>
            <a:cxnSpLocks noChangeShapeType="1"/>
          </p:cNvCxnSpPr>
          <p:nvPr/>
        </p:nvCxnSpPr>
        <p:spPr bwMode="auto">
          <a:xfrm rot="10800000" flipV="1">
            <a:off x="2032000" y="3132138"/>
            <a:ext cx="977900" cy="976312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5" name="Straight Arrow Connector 69"/>
          <p:cNvCxnSpPr>
            <a:cxnSpLocks noChangeShapeType="1"/>
          </p:cNvCxnSpPr>
          <p:nvPr/>
        </p:nvCxnSpPr>
        <p:spPr bwMode="auto">
          <a:xfrm rot="16200000" flipH="1">
            <a:off x="2688432" y="3606006"/>
            <a:ext cx="1655762" cy="708025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6" name="Straight Arrow Connector 74"/>
          <p:cNvCxnSpPr>
            <a:cxnSpLocks noChangeShapeType="1"/>
          </p:cNvCxnSpPr>
          <p:nvPr/>
        </p:nvCxnSpPr>
        <p:spPr bwMode="auto">
          <a:xfrm rot="5400000">
            <a:off x="1289050" y="4824413"/>
            <a:ext cx="595313" cy="1587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Text Box 41"/>
          <p:cNvSpPr txBox="1">
            <a:spLocks noChangeArrowheads="1"/>
          </p:cNvSpPr>
          <p:nvPr/>
        </p:nvSpPr>
        <p:spPr bwMode="auto">
          <a:xfrm>
            <a:off x="568325" y="5160963"/>
            <a:ext cx="2117725" cy="415925"/>
          </a:xfrm>
          <a:prstGeom prst="rect">
            <a:avLst/>
          </a:prstGeom>
          <a:solidFill>
            <a:srgbClr val="7F7F7F"/>
          </a:solidFill>
          <a:ln w="1905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tIns="91440"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Renal Failure</a:t>
            </a:r>
          </a:p>
        </p:txBody>
      </p:sp>
      <p:sp>
        <p:nvSpPr>
          <p:cNvPr id="79" name="Text Box 41"/>
          <p:cNvSpPr txBox="1">
            <a:spLocks noChangeArrowheads="1"/>
          </p:cNvSpPr>
          <p:nvPr/>
        </p:nvSpPr>
        <p:spPr bwMode="auto">
          <a:xfrm>
            <a:off x="1338263" y="6096000"/>
            <a:ext cx="1108075" cy="415925"/>
          </a:xfrm>
          <a:prstGeom prst="rect">
            <a:avLst/>
          </a:prstGeom>
          <a:solidFill>
            <a:srgbClr val="7F7F7F"/>
          </a:solidFill>
          <a:ln w="1905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tIns="91440"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Shock</a:t>
            </a:r>
          </a:p>
        </p:txBody>
      </p:sp>
      <p:grpSp>
        <p:nvGrpSpPr>
          <p:cNvPr id="37899" name="Group 156"/>
          <p:cNvGrpSpPr>
            <a:grpSpLocks/>
          </p:cNvGrpSpPr>
          <p:nvPr/>
        </p:nvGrpSpPr>
        <p:grpSpPr bwMode="auto">
          <a:xfrm>
            <a:off x="198438" y="728663"/>
            <a:ext cx="944562" cy="1252537"/>
            <a:chOff x="2880" y="2160"/>
            <a:chExt cx="506" cy="928"/>
          </a:xfrm>
        </p:grpSpPr>
        <p:grpSp>
          <p:nvGrpSpPr>
            <p:cNvPr id="38019" name="Group 157"/>
            <p:cNvGrpSpPr>
              <a:grpSpLocks/>
            </p:cNvGrpSpPr>
            <p:nvPr/>
          </p:nvGrpSpPr>
          <p:grpSpPr bwMode="auto">
            <a:xfrm>
              <a:off x="2880" y="2160"/>
              <a:ext cx="506" cy="928"/>
              <a:chOff x="2880" y="2160"/>
              <a:chExt cx="506" cy="928"/>
            </a:xfrm>
          </p:grpSpPr>
          <p:sp>
            <p:nvSpPr>
              <p:cNvPr id="38043" name="Freeform 158"/>
              <p:cNvSpPr>
                <a:spLocks/>
              </p:cNvSpPr>
              <p:nvPr/>
            </p:nvSpPr>
            <p:spPr bwMode="auto">
              <a:xfrm>
                <a:off x="2880" y="2160"/>
                <a:ext cx="506" cy="927"/>
              </a:xfrm>
              <a:custGeom>
                <a:avLst/>
                <a:gdLst>
                  <a:gd name="T0" fmla="*/ 149 w 506"/>
                  <a:gd name="T1" fmla="*/ 0 h 927"/>
                  <a:gd name="T2" fmla="*/ 229 w 506"/>
                  <a:gd name="T3" fmla="*/ 193 h 927"/>
                  <a:gd name="T4" fmla="*/ 229 w 506"/>
                  <a:gd name="T5" fmla="*/ 193 h 927"/>
                  <a:gd name="T6" fmla="*/ 325 w 506"/>
                  <a:gd name="T7" fmla="*/ 333 h 927"/>
                  <a:gd name="T8" fmla="*/ 325 w 506"/>
                  <a:gd name="T9" fmla="*/ 333 h 927"/>
                  <a:gd name="T10" fmla="*/ 386 w 506"/>
                  <a:gd name="T11" fmla="*/ 482 h 927"/>
                  <a:gd name="T12" fmla="*/ 386 w 506"/>
                  <a:gd name="T13" fmla="*/ 482 h 927"/>
                  <a:gd name="T14" fmla="*/ 434 w 506"/>
                  <a:gd name="T15" fmla="*/ 686 h 927"/>
                  <a:gd name="T16" fmla="*/ 434 w 506"/>
                  <a:gd name="T17" fmla="*/ 686 h 927"/>
                  <a:gd name="T18" fmla="*/ 506 w 506"/>
                  <a:gd name="T19" fmla="*/ 927 h 927"/>
                  <a:gd name="T20" fmla="*/ 506 w 506"/>
                  <a:gd name="T21" fmla="*/ 927 h 927"/>
                  <a:gd name="T22" fmla="*/ 418 w 506"/>
                  <a:gd name="T23" fmla="*/ 899 h 927"/>
                  <a:gd name="T24" fmla="*/ 418 w 506"/>
                  <a:gd name="T25" fmla="*/ 899 h 927"/>
                  <a:gd name="T26" fmla="*/ 349 w 506"/>
                  <a:gd name="T27" fmla="*/ 807 h 927"/>
                  <a:gd name="T28" fmla="*/ 349 w 506"/>
                  <a:gd name="T29" fmla="*/ 807 h 927"/>
                  <a:gd name="T30" fmla="*/ 173 w 506"/>
                  <a:gd name="T31" fmla="*/ 682 h 927"/>
                  <a:gd name="T32" fmla="*/ 173 w 506"/>
                  <a:gd name="T33" fmla="*/ 682 h 927"/>
                  <a:gd name="T34" fmla="*/ 60 w 506"/>
                  <a:gd name="T35" fmla="*/ 538 h 927"/>
                  <a:gd name="T36" fmla="*/ 60 w 506"/>
                  <a:gd name="T37" fmla="*/ 538 h 927"/>
                  <a:gd name="T38" fmla="*/ 4 w 506"/>
                  <a:gd name="T39" fmla="*/ 393 h 927"/>
                  <a:gd name="T40" fmla="*/ 4 w 506"/>
                  <a:gd name="T41" fmla="*/ 393 h 927"/>
                  <a:gd name="T42" fmla="*/ 0 w 506"/>
                  <a:gd name="T43" fmla="*/ 225 h 927"/>
                  <a:gd name="T44" fmla="*/ 0 w 506"/>
                  <a:gd name="T45" fmla="*/ 225 h 927"/>
                  <a:gd name="T46" fmla="*/ 149 w 506"/>
                  <a:gd name="T47" fmla="*/ 0 h 9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06"/>
                  <a:gd name="T73" fmla="*/ 0 h 927"/>
                  <a:gd name="T74" fmla="*/ 506 w 506"/>
                  <a:gd name="T75" fmla="*/ 927 h 92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06" h="927">
                    <a:moveTo>
                      <a:pt x="149" y="0"/>
                    </a:moveTo>
                    <a:lnTo>
                      <a:pt x="229" y="193"/>
                    </a:lnTo>
                    <a:lnTo>
                      <a:pt x="325" y="333"/>
                    </a:lnTo>
                    <a:lnTo>
                      <a:pt x="386" y="482"/>
                    </a:lnTo>
                    <a:lnTo>
                      <a:pt x="434" y="686"/>
                    </a:lnTo>
                    <a:lnTo>
                      <a:pt x="506" y="927"/>
                    </a:lnTo>
                    <a:lnTo>
                      <a:pt x="418" y="899"/>
                    </a:lnTo>
                    <a:lnTo>
                      <a:pt x="349" y="807"/>
                    </a:lnTo>
                    <a:lnTo>
                      <a:pt x="173" y="682"/>
                    </a:lnTo>
                    <a:lnTo>
                      <a:pt x="60" y="538"/>
                    </a:lnTo>
                    <a:lnTo>
                      <a:pt x="4" y="393"/>
                    </a:lnTo>
                    <a:lnTo>
                      <a:pt x="0" y="225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F4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4" name="Freeform 159"/>
              <p:cNvSpPr>
                <a:spLocks/>
              </p:cNvSpPr>
              <p:nvPr/>
            </p:nvSpPr>
            <p:spPr bwMode="auto">
              <a:xfrm>
                <a:off x="2880" y="2160"/>
                <a:ext cx="506" cy="927"/>
              </a:xfrm>
              <a:custGeom>
                <a:avLst/>
                <a:gdLst>
                  <a:gd name="T0" fmla="*/ 149 w 506"/>
                  <a:gd name="T1" fmla="*/ 0 h 927"/>
                  <a:gd name="T2" fmla="*/ 229 w 506"/>
                  <a:gd name="T3" fmla="*/ 193 h 927"/>
                  <a:gd name="T4" fmla="*/ 229 w 506"/>
                  <a:gd name="T5" fmla="*/ 193 h 927"/>
                  <a:gd name="T6" fmla="*/ 325 w 506"/>
                  <a:gd name="T7" fmla="*/ 333 h 927"/>
                  <a:gd name="T8" fmla="*/ 325 w 506"/>
                  <a:gd name="T9" fmla="*/ 333 h 927"/>
                  <a:gd name="T10" fmla="*/ 386 w 506"/>
                  <a:gd name="T11" fmla="*/ 482 h 927"/>
                  <a:gd name="T12" fmla="*/ 386 w 506"/>
                  <a:gd name="T13" fmla="*/ 482 h 927"/>
                  <a:gd name="T14" fmla="*/ 434 w 506"/>
                  <a:gd name="T15" fmla="*/ 686 h 927"/>
                  <a:gd name="T16" fmla="*/ 434 w 506"/>
                  <a:gd name="T17" fmla="*/ 686 h 927"/>
                  <a:gd name="T18" fmla="*/ 506 w 506"/>
                  <a:gd name="T19" fmla="*/ 927 h 927"/>
                  <a:gd name="T20" fmla="*/ 506 w 506"/>
                  <a:gd name="T21" fmla="*/ 927 h 927"/>
                  <a:gd name="T22" fmla="*/ 418 w 506"/>
                  <a:gd name="T23" fmla="*/ 899 h 927"/>
                  <a:gd name="T24" fmla="*/ 418 w 506"/>
                  <a:gd name="T25" fmla="*/ 899 h 927"/>
                  <a:gd name="T26" fmla="*/ 349 w 506"/>
                  <a:gd name="T27" fmla="*/ 807 h 927"/>
                  <a:gd name="T28" fmla="*/ 349 w 506"/>
                  <a:gd name="T29" fmla="*/ 807 h 927"/>
                  <a:gd name="T30" fmla="*/ 173 w 506"/>
                  <a:gd name="T31" fmla="*/ 682 h 927"/>
                  <a:gd name="T32" fmla="*/ 173 w 506"/>
                  <a:gd name="T33" fmla="*/ 682 h 927"/>
                  <a:gd name="T34" fmla="*/ 60 w 506"/>
                  <a:gd name="T35" fmla="*/ 538 h 927"/>
                  <a:gd name="T36" fmla="*/ 60 w 506"/>
                  <a:gd name="T37" fmla="*/ 538 h 927"/>
                  <a:gd name="T38" fmla="*/ 4 w 506"/>
                  <a:gd name="T39" fmla="*/ 393 h 927"/>
                  <a:gd name="T40" fmla="*/ 4 w 506"/>
                  <a:gd name="T41" fmla="*/ 393 h 927"/>
                  <a:gd name="T42" fmla="*/ 0 w 506"/>
                  <a:gd name="T43" fmla="*/ 225 h 927"/>
                  <a:gd name="T44" fmla="*/ 0 w 506"/>
                  <a:gd name="T45" fmla="*/ 225 h 927"/>
                  <a:gd name="T46" fmla="*/ 149 w 506"/>
                  <a:gd name="T47" fmla="*/ 0 h 927"/>
                  <a:gd name="T48" fmla="*/ 149 w 506"/>
                  <a:gd name="T49" fmla="*/ 0 h 92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06"/>
                  <a:gd name="T76" fmla="*/ 0 h 927"/>
                  <a:gd name="T77" fmla="*/ 506 w 506"/>
                  <a:gd name="T78" fmla="*/ 927 h 92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06" h="927">
                    <a:moveTo>
                      <a:pt x="149" y="0"/>
                    </a:moveTo>
                    <a:lnTo>
                      <a:pt x="229" y="193"/>
                    </a:lnTo>
                    <a:lnTo>
                      <a:pt x="325" y="333"/>
                    </a:lnTo>
                    <a:lnTo>
                      <a:pt x="386" y="482"/>
                    </a:lnTo>
                    <a:lnTo>
                      <a:pt x="434" y="686"/>
                    </a:lnTo>
                    <a:lnTo>
                      <a:pt x="506" y="927"/>
                    </a:lnTo>
                    <a:lnTo>
                      <a:pt x="418" y="899"/>
                    </a:lnTo>
                    <a:lnTo>
                      <a:pt x="349" y="807"/>
                    </a:lnTo>
                    <a:lnTo>
                      <a:pt x="173" y="682"/>
                    </a:lnTo>
                    <a:lnTo>
                      <a:pt x="60" y="538"/>
                    </a:lnTo>
                    <a:lnTo>
                      <a:pt x="4" y="393"/>
                    </a:lnTo>
                    <a:lnTo>
                      <a:pt x="0" y="225"/>
                    </a:lnTo>
                    <a:lnTo>
                      <a:pt x="149" y="0"/>
                    </a:lnTo>
                    <a:close/>
                  </a:path>
                </a:pathLst>
              </a:custGeom>
              <a:noFill/>
              <a:ln w="6350">
                <a:solidFill>
                  <a:srgbClr val="FF425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5" name="Line 160"/>
              <p:cNvSpPr>
                <a:spLocks noChangeShapeType="1"/>
              </p:cNvSpPr>
              <p:nvPr/>
            </p:nvSpPr>
            <p:spPr bwMode="auto">
              <a:xfrm>
                <a:off x="3029" y="2160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6" name="Freeform 161"/>
              <p:cNvSpPr>
                <a:spLocks/>
              </p:cNvSpPr>
              <p:nvPr/>
            </p:nvSpPr>
            <p:spPr bwMode="auto">
              <a:xfrm>
                <a:off x="3033" y="2172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7" name="Line 162"/>
              <p:cNvSpPr>
                <a:spLocks noChangeShapeType="1"/>
              </p:cNvSpPr>
              <p:nvPr/>
            </p:nvSpPr>
            <p:spPr bwMode="auto">
              <a:xfrm>
                <a:off x="3037" y="2184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8" name="Freeform 163"/>
              <p:cNvSpPr>
                <a:spLocks/>
              </p:cNvSpPr>
              <p:nvPr/>
            </p:nvSpPr>
            <p:spPr bwMode="auto">
              <a:xfrm>
                <a:off x="3041" y="2192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9" name="Freeform 164"/>
              <p:cNvSpPr>
                <a:spLocks/>
              </p:cNvSpPr>
              <p:nvPr/>
            </p:nvSpPr>
            <p:spPr bwMode="auto">
              <a:xfrm>
                <a:off x="3037" y="218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0" name="Line 165"/>
              <p:cNvSpPr>
                <a:spLocks noChangeShapeType="1"/>
              </p:cNvSpPr>
              <p:nvPr/>
            </p:nvSpPr>
            <p:spPr bwMode="auto">
              <a:xfrm>
                <a:off x="3041" y="2192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1" name="Freeform 166"/>
              <p:cNvSpPr>
                <a:spLocks/>
              </p:cNvSpPr>
              <p:nvPr/>
            </p:nvSpPr>
            <p:spPr bwMode="auto">
              <a:xfrm>
                <a:off x="3045" y="2204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2" name="Freeform 167"/>
              <p:cNvSpPr>
                <a:spLocks/>
              </p:cNvSpPr>
              <p:nvPr/>
            </p:nvSpPr>
            <p:spPr bwMode="auto">
              <a:xfrm>
                <a:off x="3049" y="221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3" name="Freeform 168"/>
              <p:cNvSpPr>
                <a:spLocks/>
              </p:cNvSpPr>
              <p:nvPr/>
            </p:nvSpPr>
            <p:spPr bwMode="auto">
              <a:xfrm>
                <a:off x="3057" y="2228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4" name="Freeform 169"/>
              <p:cNvSpPr>
                <a:spLocks/>
              </p:cNvSpPr>
              <p:nvPr/>
            </p:nvSpPr>
            <p:spPr bwMode="auto">
              <a:xfrm>
                <a:off x="3061" y="2236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5" name="Freeform 170"/>
              <p:cNvSpPr>
                <a:spLocks/>
              </p:cNvSpPr>
              <p:nvPr/>
            </p:nvSpPr>
            <p:spPr bwMode="auto">
              <a:xfrm>
                <a:off x="3065" y="2248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6" name="Freeform 171"/>
              <p:cNvSpPr>
                <a:spLocks/>
              </p:cNvSpPr>
              <p:nvPr/>
            </p:nvSpPr>
            <p:spPr bwMode="auto">
              <a:xfrm>
                <a:off x="3069" y="2260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7" name="Freeform 172"/>
              <p:cNvSpPr>
                <a:spLocks/>
              </p:cNvSpPr>
              <p:nvPr/>
            </p:nvSpPr>
            <p:spPr bwMode="auto">
              <a:xfrm>
                <a:off x="3073" y="2272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8" name="Freeform 173"/>
              <p:cNvSpPr>
                <a:spLocks/>
              </p:cNvSpPr>
              <p:nvPr/>
            </p:nvSpPr>
            <p:spPr bwMode="auto">
              <a:xfrm>
                <a:off x="3077" y="2284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9" name="Freeform 174"/>
              <p:cNvSpPr>
                <a:spLocks/>
              </p:cNvSpPr>
              <p:nvPr/>
            </p:nvSpPr>
            <p:spPr bwMode="auto">
              <a:xfrm>
                <a:off x="3081" y="2292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0" name="Freeform 175"/>
              <p:cNvSpPr>
                <a:spLocks/>
              </p:cNvSpPr>
              <p:nvPr/>
            </p:nvSpPr>
            <p:spPr bwMode="auto">
              <a:xfrm>
                <a:off x="3089" y="2304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1" name="Freeform 176"/>
              <p:cNvSpPr>
                <a:spLocks/>
              </p:cNvSpPr>
              <p:nvPr/>
            </p:nvSpPr>
            <p:spPr bwMode="auto">
              <a:xfrm>
                <a:off x="3093" y="2317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2" name="Line 177"/>
              <p:cNvSpPr>
                <a:spLocks noChangeShapeType="1"/>
              </p:cNvSpPr>
              <p:nvPr/>
            </p:nvSpPr>
            <p:spPr bwMode="auto">
              <a:xfrm>
                <a:off x="3097" y="2329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3" name="Freeform 178"/>
              <p:cNvSpPr>
                <a:spLocks/>
              </p:cNvSpPr>
              <p:nvPr/>
            </p:nvSpPr>
            <p:spPr bwMode="auto">
              <a:xfrm>
                <a:off x="3101" y="2337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4" name="Freeform 179"/>
              <p:cNvSpPr>
                <a:spLocks/>
              </p:cNvSpPr>
              <p:nvPr/>
            </p:nvSpPr>
            <p:spPr bwMode="auto">
              <a:xfrm>
                <a:off x="3097" y="232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5" name="Line 180"/>
              <p:cNvSpPr>
                <a:spLocks noChangeShapeType="1"/>
              </p:cNvSpPr>
              <p:nvPr/>
            </p:nvSpPr>
            <p:spPr bwMode="auto">
              <a:xfrm>
                <a:off x="3101" y="2337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6" name="Freeform 181"/>
              <p:cNvSpPr>
                <a:spLocks/>
              </p:cNvSpPr>
              <p:nvPr/>
            </p:nvSpPr>
            <p:spPr bwMode="auto">
              <a:xfrm>
                <a:off x="3105" y="2349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7" name="Freeform 182"/>
              <p:cNvSpPr>
                <a:spLocks/>
              </p:cNvSpPr>
              <p:nvPr/>
            </p:nvSpPr>
            <p:spPr bwMode="auto">
              <a:xfrm>
                <a:off x="3113" y="2361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8" name="Freeform 183"/>
              <p:cNvSpPr>
                <a:spLocks/>
              </p:cNvSpPr>
              <p:nvPr/>
            </p:nvSpPr>
            <p:spPr bwMode="auto">
              <a:xfrm>
                <a:off x="3117" y="2369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9" name="Freeform 184"/>
              <p:cNvSpPr>
                <a:spLocks/>
              </p:cNvSpPr>
              <p:nvPr/>
            </p:nvSpPr>
            <p:spPr bwMode="auto">
              <a:xfrm>
                <a:off x="3125" y="2381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0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0" name="Freeform 185"/>
              <p:cNvSpPr>
                <a:spLocks/>
              </p:cNvSpPr>
              <p:nvPr/>
            </p:nvSpPr>
            <p:spPr bwMode="auto">
              <a:xfrm>
                <a:off x="3133" y="2389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1" name="Line 186"/>
              <p:cNvSpPr>
                <a:spLocks noChangeShapeType="1"/>
              </p:cNvSpPr>
              <p:nvPr/>
            </p:nvSpPr>
            <p:spPr bwMode="auto">
              <a:xfrm>
                <a:off x="3141" y="2401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2" name="Freeform 187"/>
              <p:cNvSpPr>
                <a:spLocks/>
              </p:cNvSpPr>
              <p:nvPr/>
            </p:nvSpPr>
            <p:spPr bwMode="auto">
              <a:xfrm>
                <a:off x="3145" y="2409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3" name="Freeform 188"/>
              <p:cNvSpPr>
                <a:spLocks/>
              </p:cNvSpPr>
              <p:nvPr/>
            </p:nvSpPr>
            <p:spPr bwMode="auto">
              <a:xfrm>
                <a:off x="3141" y="240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4" name="Line 189"/>
              <p:cNvSpPr>
                <a:spLocks noChangeShapeType="1"/>
              </p:cNvSpPr>
              <p:nvPr/>
            </p:nvSpPr>
            <p:spPr bwMode="auto">
              <a:xfrm>
                <a:off x="3145" y="2409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5" name="Freeform 190"/>
              <p:cNvSpPr>
                <a:spLocks/>
              </p:cNvSpPr>
              <p:nvPr/>
            </p:nvSpPr>
            <p:spPr bwMode="auto">
              <a:xfrm>
                <a:off x="3153" y="2417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6" name="Freeform 191"/>
              <p:cNvSpPr>
                <a:spLocks/>
              </p:cNvSpPr>
              <p:nvPr/>
            </p:nvSpPr>
            <p:spPr bwMode="auto">
              <a:xfrm>
                <a:off x="3161" y="2429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7" name="Freeform 192"/>
              <p:cNvSpPr>
                <a:spLocks/>
              </p:cNvSpPr>
              <p:nvPr/>
            </p:nvSpPr>
            <p:spPr bwMode="auto">
              <a:xfrm>
                <a:off x="3165" y="2437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8" name="Freeform 193"/>
              <p:cNvSpPr>
                <a:spLocks/>
              </p:cNvSpPr>
              <p:nvPr/>
            </p:nvSpPr>
            <p:spPr bwMode="auto">
              <a:xfrm>
                <a:off x="3173" y="2449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9" name="Freeform 194"/>
              <p:cNvSpPr>
                <a:spLocks/>
              </p:cNvSpPr>
              <p:nvPr/>
            </p:nvSpPr>
            <p:spPr bwMode="auto">
              <a:xfrm>
                <a:off x="3181" y="2457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0" name="Freeform 195"/>
              <p:cNvSpPr>
                <a:spLocks/>
              </p:cNvSpPr>
              <p:nvPr/>
            </p:nvSpPr>
            <p:spPr bwMode="auto">
              <a:xfrm>
                <a:off x="3189" y="2469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1" name="Freeform 196"/>
              <p:cNvSpPr>
                <a:spLocks/>
              </p:cNvSpPr>
              <p:nvPr/>
            </p:nvSpPr>
            <p:spPr bwMode="auto">
              <a:xfrm>
                <a:off x="3193" y="2477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2" name="Freeform 197"/>
              <p:cNvSpPr>
                <a:spLocks/>
              </p:cNvSpPr>
              <p:nvPr/>
            </p:nvSpPr>
            <p:spPr bwMode="auto">
              <a:xfrm>
                <a:off x="3201" y="2489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3" name="Freeform 198"/>
              <p:cNvSpPr>
                <a:spLocks/>
              </p:cNvSpPr>
              <p:nvPr/>
            </p:nvSpPr>
            <p:spPr bwMode="auto">
              <a:xfrm>
                <a:off x="3209" y="2497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4" name="Freeform 199"/>
              <p:cNvSpPr>
                <a:spLocks/>
              </p:cNvSpPr>
              <p:nvPr/>
            </p:nvSpPr>
            <p:spPr bwMode="auto">
              <a:xfrm>
                <a:off x="3213" y="2509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5" name="Freeform 200"/>
              <p:cNvSpPr>
                <a:spLocks/>
              </p:cNvSpPr>
              <p:nvPr/>
            </p:nvSpPr>
            <p:spPr bwMode="auto">
              <a:xfrm>
                <a:off x="3217" y="2521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6" name="Freeform 201"/>
              <p:cNvSpPr>
                <a:spLocks/>
              </p:cNvSpPr>
              <p:nvPr/>
            </p:nvSpPr>
            <p:spPr bwMode="auto">
              <a:xfrm>
                <a:off x="3221" y="2533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0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7" name="Freeform 202"/>
              <p:cNvSpPr>
                <a:spLocks/>
              </p:cNvSpPr>
              <p:nvPr/>
            </p:nvSpPr>
            <p:spPr bwMode="auto">
              <a:xfrm>
                <a:off x="3225" y="2541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8" name="Freeform 203"/>
              <p:cNvSpPr>
                <a:spLocks/>
              </p:cNvSpPr>
              <p:nvPr/>
            </p:nvSpPr>
            <p:spPr bwMode="auto">
              <a:xfrm>
                <a:off x="3229" y="2553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9" name="Freeform 204"/>
              <p:cNvSpPr>
                <a:spLocks/>
              </p:cNvSpPr>
              <p:nvPr/>
            </p:nvSpPr>
            <p:spPr bwMode="auto">
              <a:xfrm>
                <a:off x="3237" y="2565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0" name="Freeform 205"/>
              <p:cNvSpPr>
                <a:spLocks/>
              </p:cNvSpPr>
              <p:nvPr/>
            </p:nvSpPr>
            <p:spPr bwMode="auto">
              <a:xfrm>
                <a:off x="3241" y="2577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1" name="Freeform 206"/>
              <p:cNvSpPr>
                <a:spLocks/>
              </p:cNvSpPr>
              <p:nvPr/>
            </p:nvSpPr>
            <p:spPr bwMode="auto">
              <a:xfrm>
                <a:off x="3245" y="2585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2" name="Freeform 207"/>
              <p:cNvSpPr>
                <a:spLocks/>
              </p:cNvSpPr>
              <p:nvPr/>
            </p:nvSpPr>
            <p:spPr bwMode="auto">
              <a:xfrm>
                <a:off x="3249" y="2597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3" name="Freeform 208"/>
              <p:cNvSpPr>
                <a:spLocks/>
              </p:cNvSpPr>
              <p:nvPr/>
            </p:nvSpPr>
            <p:spPr bwMode="auto">
              <a:xfrm>
                <a:off x="3253" y="2609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4" name="Freeform 209"/>
              <p:cNvSpPr>
                <a:spLocks/>
              </p:cNvSpPr>
              <p:nvPr/>
            </p:nvSpPr>
            <p:spPr bwMode="auto">
              <a:xfrm>
                <a:off x="3257" y="2621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5 h 5"/>
                  <a:gd name="T4" fmla="*/ 0 w 4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"/>
                  <a:gd name="T11" fmla="*/ 4 w 4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">
                    <a:moveTo>
                      <a:pt x="0" y="0"/>
                    </a:move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5" name="Freeform 210"/>
              <p:cNvSpPr>
                <a:spLocks/>
              </p:cNvSpPr>
              <p:nvPr/>
            </p:nvSpPr>
            <p:spPr bwMode="auto">
              <a:xfrm>
                <a:off x="3261" y="2634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6" name="Freeform 211"/>
              <p:cNvSpPr>
                <a:spLocks/>
              </p:cNvSpPr>
              <p:nvPr/>
            </p:nvSpPr>
            <p:spPr bwMode="auto">
              <a:xfrm>
                <a:off x="3266" y="2642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7" name="Freeform 212"/>
              <p:cNvSpPr>
                <a:spLocks/>
              </p:cNvSpPr>
              <p:nvPr/>
            </p:nvSpPr>
            <p:spPr bwMode="auto">
              <a:xfrm>
                <a:off x="3270" y="2654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8" name="Freeform 213"/>
              <p:cNvSpPr>
                <a:spLocks/>
              </p:cNvSpPr>
              <p:nvPr/>
            </p:nvSpPr>
            <p:spPr bwMode="auto">
              <a:xfrm>
                <a:off x="3274" y="2666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9" name="Freeform 214"/>
              <p:cNvSpPr>
                <a:spLocks/>
              </p:cNvSpPr>
              <p:nvPr/>
            </p:nvSpPr>
            <p:spPr bwMode="auto">
              <a:xfrm>
                <a:off x="3274" y="2678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00" name="Freeform 215"/>
              <p:cNvSpPr>
                <a:spLocks/>
              </p:cNvSpPr>
              <p:nvPr/>
            </p:nvSpPr>
            <p:spPr bwMode="auto">
              <a:xfrm>
                <a:off x="3278" y="2690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01" name="Freeform 216"/>
              <p:cNvSpPr>
                <a:spLocks/>
              </p:cNvSpPr>
              <p:nvPr/>
            </p:nvSpPr>
            <p:spPr bwMode="auto">
              <a:xfrm>
                <a:off x="3282" y="2702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02" name="Freeform 217"/>
              <p:cNvSpPr>
                <a:spLocks/>
              </p:cNvSpPr>
              <p:nvPr/>
            </p:nvSpPr>
            <p:spPr bwMode="auto">
              <a:xfrm>
                <a:off x="3286" y="2714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03" name="Freeform 218"/>
              <p:cNvSpPr>
                <a:spLocks/>
              </p:cNvSpPr>
              <p:nvPr/>
            </p:nvSpPr>
            <p:spPr bwMode="auto">
              <a:xfrm>
                <a:off x="3286" y="272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04" name="Freeform 219"/>
              <p:cNvSpPr>
                <a:spLocks/>
              </p:cNvSpPr>
              <p:nvPr/>
            </p:nvSpPr>
            <p:spPr bwMode="auto">
              <a:xfrm>
                <a:off x="3290" y="2738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05" name="Freeform 220"/>
              <p:cNvSpPr>
                <a:spLocks/>
              </p:cNvSpPr>
              <p:nvPr/>
            </p:nvSpPr>
            <p:spPr bwMode="auto">
              <a:xfrm>
                <a:off x="3294" y="2750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06" name="Freeform 221"/>
              <p:cNvSpPr>
                <a:spLocks/>
              </p:cNvSpPr>
              <p:nvPr/>
            </p:nvSpPr>
            <p:spPr bwMode="auto">
              <a:xfrm>
                <a:off x="3294" y="2762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0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07" name="Freeform 222"/>
              <p:cNvSpPr>
                <a:spLocks/>
              </p:cNvSpPr>
              <p:nvPr/>
            </p:nvSpPr>
            <p:spPr bwMode="auto">
              <a:xfrm>
                <a:off x="3298" y="2770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08" name="Freeform 223"/>
              <p:cNvSpPr>
                <a:spLocks/>
              </p:cNvSpPr>
              <p:nvPr/>
            </p:nvSpPr>
            <p:spPr bwMode="auto">
              <a:xfrm>
                <a:off x="3302" y="2782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09" name="Freeform 224"/>
              <p:cNvSpPr>
                <a:spLocks/>
              </p:cNvSpPr>
              <p:nvPr/>
            </p:nvSpPr>
            <p:spPr bwMode="auto">
              <a:xfrm>
                <a:off x="3302" y="2794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10" name="Freeform 225"/>
              <p:cNvSpPr>
                <a:spLocks/>
              </p:cNvSpPr>
              <p:nvPr/>
            </p:nvSpPr>
            <p:spPr bwMode="auto">
              <a:xfrm>
                <a:off x="3306" y="2806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11" name="Freeform 226"/>
              <p:cNvSpPr>
                <a:spLocks/>
              </p:cNvSpPr>
              <p:nvPr/>
            </p:nvSpPr>
            <p:spPr bwMode="auto">
              <a:xfrm>
                <a:off x="3310" y="2818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12" name="Freeform 227"/>
              <p:cNvSpPr>
                <a:spLocks/>
              </p:cNvSpPr>
              <p:nvPr/>
            </p:nvSpPr>
            <p:spPr bwMode="auto">
              <a:xfrm>
                <a:off x="3310" y="2830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13" name="Rectangle 228"/>
              <p:cNvSpPr>
                <a:spLocks noChangeArrowheads="1"/>
              </p:cNvSpPr>
              <p:nvPr/>
            </p:nvSpPr>
            <p:spPr bwMode="auto">
              <a:xfrm>
                <a:off x="3314" y="2842"/>
                <a:ext cx="0" cy="4"/>
              </a:xfrm>
              <a:prstGeom prst="rect">
                <a:avLst/>
              </a:pr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spcBef>
                    <a:spcPct val="20000"/>
                  </a:spcBef>
                  <a:buClr>
                    <a:srgbClr val="FFFF00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spcBef>
                    <a:spcPct val="20000"/>
                  </a:spcBef>
                  <a:buClr>
                    <a:srgbClr val="FFFF00"/>
                  </a:buClr>
                  <a:buFont typeface="Arial" panose="020B0604020202020204" pitchFamily="34" charset="0"/>
                  <a:buChar char="–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spcBef>
                    <a:spcPct val="20000"/>
                  </a:spcBef>
                  <a:buClr>
                    <a:srgbClr val="FFFF00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spcBef>
                    <a:spcPct val="20000"/>
                  </a:spcBef>
                  <a:buClr>
                    <a:srgbClr val="FFFF00"/>
                  </a:buClr>
                  <a:buFont typeface="Arial" panose="020B0604020202020204" pitchFamily="34" charset="0"/>
                  <a:buChar char="–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spcBef>
                    <a:spcPct val="20000"/>
                  </a:spcBef>
                  <a:buClr>
                    <a:srgbClr val="FFFF00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114" name="Freeform 229"/>
              <p:cNvSpPr>
                <a:spLocks/>
              </p:cNvSpPr>
              <p:nvPr/>
            </p:nvSpPr>
            <p:spPr bwMode="auto">
              <a:xfrm>
                <a:off x="3318" y="2854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15" name="Freeform 230"/>
              <p:cNvSpPr>
                <a:spLocks/>
              </p:cNvSpPr>
              <p:nvPr/>
            </p:nvSpPr>
            <p:spPr bwMode="auto">
              <a:xfrm>
                <a:off x="3314" y="2842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4 h 4"/>
                  <a:gd name="T6" fmla="*/ 0 w 1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4"/>
                  <a:gd name="T14" fmla="*/ 1 w 1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16" name="Line 231"/>
              <p:cNvSpPr>
                <a:spLocks noChangeShapeType="1"/>
              </p:cNvSpPr>
              <p:nvPr/>
            </p:nvSpPr>
            <p:spPr bwMode="auto">
              <a:xfrm>
                <a:off x="3318" y="2854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17" name="Freeform 232"/>
              <p:cNvSpPr>
                <a:spLocks/>
              </p:cNvSpPr>
              <p:nvPr/>
            </p:nvSpPr>
            <p:spPr bwMode="auto">
              <a:xfrm>
                <a:off x="3322" y="2866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18" name="Freeform 233"/>
              <p:cNvSpPr>
                <a:spLocks/>
              </p:cNvSpPr>
              <p:nvPr/>
            </p:nvSpPr>
            <p:spPr bwMode="auto">
              <a:xfrm>
                <a:off x="3326" y="2878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19" name="Freeform 234"/>
              <p:cNvSpPr>
                <a:spLocks/>
              </p:cNvSpPr>
              <p:nvPr/>
            </p:nvSpPr>
            <p:spPr bwMode="auto">
              <a:xfrm>
                <a:off x="3326" y="2890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20" name="Freeform 235"/>
              <p:cNvSpPr>
                <a:spLocks/>
              </p:cNvSpPr>
              <p:nvPr/>
            </p:nvSpPr>
            <p:spPr bwMode="auto">
              <a:xfrm>
                <a:off x="3330" y="2902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0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21" name="Freeform 236"/>
              <p:cNvSpPr>
                <a:spLocks/>
              </p:cNvSpPr>
              <p:nvPr/>
            </p:nvSpPr>
            <p:spPr bwMode="auto">
              <a:xfrm>
                <a:off x="3334" y="2910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22" name="Freeform 237"/>
              <p:cNvSpPr>
                <a:spLocks/>
              </p:cNvSpPr>
              <p:nvPr/>
            </p:nvSpPr>
            <p:spPr bwMode="auto">
              <a:xfrm>
                <a:off x="3338" y="2922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23" name="Freeform 238"/>
              <p:cNvSpPr>
                <a:spLocks/>
              </p:cNvSpPr>
              <p:nvPr/>
            </p:nvSpPr>
            <p:spPr bwMode="auto">
              <a:xfrm>
                <a:off x="3342" y="2934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5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24" name="Freeform 239"/>
              <p:cNvSpPr>
                <a:spLocks/>
              </p:cNvSpPr>
              <p:nvPr/>
            </p:nvSpPr>
            <p:spPr bwMode="auto">
              <a:xfrm>
                <a:off x="3346" y="2947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25" name="Freeform 240"/>
              <p:cNvSpPr>
                <a:spLocks/>
              </p:cNvSpPr>
              <p:nvPr/>
            </p:nvSpPr>
            <p:spPr bwMode="auto">
              <a:xfrm>
                <a:off x="3346" y="2959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26" name="Freeform 241"/>
              <p:cNvSpPr>
                <a:spLocks/>
              </p:cNvSpPr>
              <p:nvPr/>
            </p:nvSpPr>
            <p:spPr bwMode="auto">
              <a:xfrm>
                <a:off x="3350" y="2971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27" name="Freeform 242"/>
              <p:cNvSpPr>
                <a:spLocks/>
              </p:cNvSpPr>
              <p:nvPr/>
            </p:nvSpPr>
            <p:spPr bwMode="auto">
              <a:xfrm>
                <a:off x="3354" y="2983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28" name="Line 243"/>
              <p:cNvSpPr>
                <a:spLocks noChangeShapeType="1"/>
              </p:cNvSpPr>
              <p:nvPr/>
            </p:nvSpPr>
            <p:spPr bwMode="auto">
              <a:xfrm>
                <a:off x="3358" y="2995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29" name="Freeform 244"/>
              <p:cNvSpPr>
                <a:spLocks/>
              </p:cNvSpPr>
              <p:nvPr/>
            </p:nvSpPr>
            <p:spPr bwMode="auto">
              <a:xfrm>
                <a:off x="3362" y="3003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0" name="Freeform 245"/>
              <p:cNvSpPr>
                <a:spLocks/>
              </p:cNvSpPr>
              <p:nvPr/>
            </p:nvSpPr>
            <p:spPr bwMode="auto">
              <a:xfrm>
                <a:off x="3358" y="299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1" name="Line 246"/>
              <p:cNvSpPr>
                <a:spLocks noChangeShapeType="1"/>
              </p:cNvSpPr>
              <p:nvPr/>
            </p:nvSpPr>
            <p:spPr bwMode="auto">
              <a:xfrm>
                <a:off x="3362" y="3003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2" name="Freeform 247"/>
              <p:cNvSpPr>
                <a:spLocks/>
              </p:cNvSpPr>
              <p:nvPr/>
            </p:nvSpPr>
            <p:spPr bwMode="auto">
              <a:xfrm>
                <a:off x="3362" y="3015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3" name="Freeform 248"/>
              <p:cNvSpPr>
                <a:spLocks/>
              </p:cNvSpPr>
              <p:nvPr/>
            </p:nvSpPr>
            <p:spPr bwMode="auto">
              <a:xfrm>
                <a:off x="3366" y="3027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4" name="Freeform 249"/>
              <p:cNvSpPr>
                <a:spLocks/>
              </p:cNvSpPr>
              <p:nvPr/>
            </p:nvSpPr>
            <p:spPr bwMode="auto">
              <a:xfrm>
                <a:off x="3370" y="3039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5" name="Freeform 250"/>
              <p:cNvSpPr>
                <a:spLocks/>
              </p:cNvSpPr>
              <p:nvPr/>
            </p:nvSpPr>
            <p:spPr bwMode="auto">
              <a:xfrm>
                <a:off x="3374" y="3051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6" name="Freeform 251"/>
              <p:cNvSpPr>
                <a:spLocks/>
              </p:cNvSpPr>
              <p:nvPr/>
            </p:nvSpPr>
            <p:spPr bwMode="auto">
              <a:xfrm>
                <a:off x="3378" y="3063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7" name="Freeform 252"/>
              <p:cNvSpPr>
                <a:spLocks/>
              </p:cNvSpPr>
              <p:nvPr/>
            </p:nvSpPr>
            <p:spPr bwMode="auto">
              <a:xfrm>
                <a:off x="3382" y="3075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8" name="Freeform 253"/>
              <p:cNvSpPr>
                <a:spLocks/>
              </p:cNvSpPr>
              <p:nvPr/>
            </p:nvSpPr>
            <p:spPr bwMode="auto">
              <a:xfrm>
                <a:off x="3382" y="3087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9" name="Freeform 254"/>
              <p:cNvSpPr>
                <a:spLocks/>
              </p:cNvSpPr>
              <p:nvPr/>
            </p:nvSpPr>
            <p:spPr bwMode="auto">
              <a:xfrm>
                <a:off x="3370" y="3083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0" name="Freeform 255"/>
              <p:cNvSpPr>
                <a:spLocks/>
              </p:cNvSpPr>
              <p:nvPr/>
            </p:nvSpPr>
            <p:spPr bwMode="auto">
              <a:xfrm>
                <a:off x="3382" y="3087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0 h 1"/>
                  <a:gd name="T6" fmla="*/ 0 w 4"/>
                  <a:gd name="T7" fmla="*/ 0 h 1"/>
                  <a:gd name="T8" fmla="*/ 0 w 4"/>
                  <a:gd name="T9" fmla="*/ 0 h 1"/>
                  <a:gd name="T10" fmla="*/ 0 w 4"/>
                  <a:gd name="T11" fmla="*/ 0 h 1"/>
                  <a:gd name="T12" fmla="*/ 0 w 4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1" name="Line 256"/>
              <p:cNvSpPr>
                <a:spLocks noChangeShapeType="1"/>
              </p:cNvSpPr>
              <p:nvPr/>
            </p:nvSpPr>
            <p:spPr bwMode="auto">
              <a:xfrm flipH="1">
                <a:off x="3370" y="3083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2" name="Freeform 257"/>
              <p:cNvSpPr>
                <a:spLocks/>
              </p:cNvSpPr>
              <p:nvPr/>
            </p:nvSpPr>
            <p:spPr bwMode="auto">
              <a:xfrm>
                <a:off x="3358" y="3079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3" name="Freeform 258"/>
              <p:cNvSpPr>
                <a:spLocks/>
              </p:cNvSpPr>
              <p:nvPr/>
            </p:nvSpPr>
            <p:spPr bwMode="auto">
              <a:xfrm>
                <a:off x="3346" y="3075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4" name="Freeform 259"/>
              <p:cNvSpPr>
                <a:spLocks/>
              </p:cNvSpPr>
              <p:nvPr/>
            </p:nvSpPr>
            <p:spPr bwMode="auto">
              <a:xfrm>
                <a:off x="3334" y="3071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5" name="Freeform 260"/>
              <p:cNvSpPr>
                <a:spLocks/>
              </p:cNvSpPr>
              <p:nvPr/>
            </p:nvSpPr>
            <p:spPr bwMode="auto">
              <a:xfrm>
                <a:off x="3326" y="3067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6" name="Freeform 261"/>
              <p:cNvSpPr>
                <a:spLocks/>
              </p:cNvSpPr>
              <p:nvPr/>
            </p:nvSpPr>
            <p:spPr bwMode="auto">
              <a:xfrm>
                <a:off x="3314" y="3063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7" name="Freeform 262"/>
              <p:cNvSpPr>
                <a:spLocks/>
              </p:cNvSpPr>
              <p:nvPr/>
            </p:nvSpPr>
            <p:spPr bwMode="auto">
              <a:xfrm>
                <a:off x="3302" y="3059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8" name="Line 263"/>
              <p:cNvSpPr>
                <a:spLocks noChangeShapeType="1"/>
              </p:cNvSpPr>
              <p:nvPr/>
            </p:nvSpPr>
            <p:spPr bwMode="auto">
              <a:xfrm>
                <a:off x="3294" y="3055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9" name="Freeform 264"/>
              <p:cNvSpPr>
                <a:spLocks/>
              </p:cNvSpPr>
              <p:nvPr/>
            </p:nvSpPr>
            <p:spPr bwMode="auto">
              <a:xfrm>
                <a:off x="3286" y="3043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0" name="Freeform 265"/>
              <p:cNvSpPr>
                <a:spLocks/>
              </p:cNvSpPr>
              <p:nvPr/>
            </p:nvSpPr>
            <p:spPr bwMode="auto">
              <a:xfrm>
                <a:off x="3294" y="305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1" name="Line 266"/>
              <p:cNvSpPr>
                <a:spLocks noChangeShapeType="1"/>
              </p:cNvSpPr>
              <p:nvPr/>
            </p:nvSpPr>
            <p:spPr bwMode="auto">
              <a:xfrm flipH="1" flipV="1">
                <a:off x="3286" y="3043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2" name="Freeform 267"/>
              <p:cNvSpPr>
                <a:spLocks/>
              </p:cNvSpPr>
              <p:nvPr/>
            </p:nvSpPr>
            <p:spPr bwMode="auto">
              <a:xfrm>
                <a:off x="3278" y="3035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3" name="Freeform 268"/>
              <p:cNvSpPr>
                <a:spLocks/>
              </p:cNvSpPr>
              <p:nvPr/>
            </p:nvSpPr>
            <p:spPr bwMode="auto">
              <a:xfrm>
                <a:off x="3274" y="302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4" name="Freeform 269"/>
              <p:cNvSpPr>
                <a:spLocks/>
              </p:cNvSpPr>
              <p:nvPr/>
            </p:nvSpPr>
            <p:spPr bwMode="auto">
              <a:xfrm>
                <a:off x="3266" y="301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5" name="Freeform 270"/>
              <p:cNvSpPr>
                <a:spLocks/>
              </p:cNvSpPr>
              <p:nvPr/>
            </p:nvSpPr>
            <p:spPr bwMode="auto">
              <a:xfrm>
                <a:off x="3257" y="3003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6" name="Freeform 271"/>
              <p:cNvSpPr>
                <a:spLocks/>
              </p:cNvSpPr>
              <p:nvPr/>
            </p:nvSpPr>
            <p:spPr bwMode="auto">
              <a:xfrm>
                <a:off x="3249" y="2995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7" name="Line 272"/>
              <p:cNvSpPr>
                <a:spLocks noChangeShapeType="1"/>
              </p:cNvSpPr>
              <p:nvPr/>
            </p:nvSpPr>
            <p:spPr bwMode="auto">
              <a:xfrm>
                <a:off x="3245" y="2987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8" name="Freeform 273"/>
              <p:cNvSpPr>
                <a:spLocks/>
              </p:cNvSpPr>
              <p:nvPr/>
            </p:nvSpPr>
            <p:spPr bwMode="auto">
              <a:xfrm>
                <a:off x="3237" y="297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9" name="Freeform 274"/>
              <p:cNvSpPr>
                <a:spLocks/>
              </p:cNvSpPr>
              <p:nvPr/>
            </p:nvSpPr>
            <p:spPr bwMode="auto">
              <a:xfrm>
                <a:off x="3245" y="298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60" name="Line 275"/>
              <p:cNvSpPr>
                <a:spLocks noChangeShapeType="1"/>
              </p:cNvSpPr>
              <p:nvPr/>
            </p:nvSpPr>
            <p:spPr bwMode="auto">
              <a:xfrm flipV="1">
                <a:off x="3237" y="2975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61" name="Rectangle 276"/>
              <p:cNvSpPr>
                <a:spLocks noChangeArrowheads="1"/>
              </p:cNvSpPr>
              <p:nvPr/>
            </p:nvSpPr>
            <p:spPr bwMode="auto">
              <a:xfrm>
                <a:off x="3229" y="2967"/>
                <a:ext cx="4" cy="0"/>
              </a:xfrm>
              <a:prstGeom prst="rect">
                <a:avLst/>
              </a:pr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spcBef>
                    <a:spcPct val="20000"/>
                  </a:spcBef>
                  <a:buClr>
                    <a:srgbClr val="FFFF00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spcBef>
                    <a:spcPct val="20000"/>
                  </a:spcBef>
                  <a:buClr>
                    <a:srgbClr val="FFFF00"/>
                  </a:buClr>
                  <a:buFont typeface="Arial" panose="020B0604020202020204" pitchFamily="34" charset="0"/>
                  <a:buChar char="–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spcBef>
                    <a:spcPct val="20000"/>
                  </a:spcBef>
                  <a:buClr>
                    <a:srgbClr val="FFFF00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spcBef>
                    <a:spcPct val="20000"/>
                  </a:spcBef>
                  <a:buClr>
                    <a:srgbClr val="FFFF00"/>
                  </a:buClr>
                  <a:buFont typeface="Arial" panose="020B0604020202020204" pitchFamily="34" charset="0"/>
                  <a:buChar char="–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spcBef>
                    <a:spcPct val="20000"/>
                  </a:spcBef>
                  <a:buClr>
                    <a:srgbClr val="FFFF00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162" name="Freeform 277"/>
              <p:cNvSpPr>
                <a:spLocks/>
              </p:cNvSpPr>
              <p:nvPr/>
            </p:nvSpPr>
            <p:spPr bwMode="auto">
              <a:xfrm>
                <a:off x="3221" y="2959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63" name="Freeform 278"/>
              <p:cNvSpPr>
                <a:spLocks/>
              </p:cNvSpPr>
              <p:nvPr/>
            </p:nvSpPr>
            <p:spPr bwMode="auto">
              <a:xfrm>
                <a:off x="3229" y="2967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64" name="Line 279"/>
              <p:cNvSpPr>
                <a:spLocks noChangeShapeType="1"/>
              </p:cNvSpPr>
              <p:nvPr/>
            </p:nvSpPr>
            <p:spPr bwMode="auto">
              <a:xfrm flipV="1">
                <a:off x="3221" y="2959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65" name="Freeform 280"/>
              <p:cNvSpPr>
                <a:spLocks/>
              </p:cNvSpPr>
              <p:nvPr/>
            </p:nvSpPr>
            <p:spPr bwMode="auto">
              <a:xfrm>
                <a:off x="3209" y="2951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66" name="Freeform 281"/>
              <p:cNvSpPr>
                <a:spLocks/>
              </p:cNvSpPr>
              <p:nvPr/>
            </p:nvSpPr>
            <p:spPr bwMode="auto">
              <a:xfrm>
                <a:off x="3201" y="294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67" name="Freeform 282"/>
              <p:cNvSpPr>
                <a:spLocks/>
              </p:cNvSpPr>
              <p:nvPr/>
            </p:nvSpPr>
            <p:spPr bwMode="auto">
              <a:xfrm>
                <a:off x="3189" y="2939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68" name="Freeform 283"/>
              <p:cNvSpPr>
                <a:spLocks/>
              </p:cNvSpPr>
              <p:nvPr/>
            </p:nvSpPr>
            <p:spPr bwMode="auto">
              <a:xfrm>
                <a:off x="3181" y="2930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69" name="Freeform 284"/>
              <p:cNvSpPr>
                <a:spLocks/>
              </p:cNvSpPr>
              <p:nvPr/>
            </p:nvSpPr>
            <p:spPr bwMode="auto">
              <a:xfrm>
                <a:off x="3169" y="2922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70" name="Freeform 285"/>
              <p:cNvSpPr>
                <a:spLocks/>
              </p:cNvSpPr>
              <p:nvPr/>
            </p:nvSpPr>
            <p:spPr bwMode="auto">
              <a:xfrm>
                <a:off x="3161" y="2918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71" name="Freeform 286"/>
              <p:cNvSpPr>
                <a:spLocks/>
              </p:cNvSpPr>
              <p:nvPr/>
            </p:nvSpPr>
            <p:spPr bwMode="auto">
              <a:xfrm>
                <a:off x="3149" y="2910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72" name="Freeform 287"/>
              <p:cNvSpPr>
                <a:spLocks/>
              </p:cNvSpPr>
              <p:nvPr/>
            </p:nvSpPr>
            <p:spPr bwMode="auto">
              <a:xfrm>
                <a:off x="3141" y="2902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73" name="Freeform 288"/>
              <p:cNvSpPr>
                <a:spLocks/>
              </p:cNvSpPr>
              <p:nvPr/>
            </p:nvSpPr>
            <p:spPr bwMode="auto">
              <a:xfrm>
                <a:off x="3129" y="2898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74" name="Freeform 289"/>
              <p:cNvSpPr>
                <a:spLocks/>
              </p:cNvSpPr>
              <p:nvPr/>
            </p:nvSpPr>
            <p:spPr bwMode="auto">
              <a:xfrm>
                <a:off x="3121" y="2890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75" name="Freeform 290"/>
              <p:cNvSpPr>
                <a:spLocks/>
              </p:cNvSpPr>
              <p:nvPr/>
            </p:nvSpPr>
            <p:spPr bwMode="auto">
              <a:xfrm>
                <a:off x="3109" y="2882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76" name="Freeform 291"/>
              <p:cNvSpPr>
                <a:spLocks/>
              </p:cNvSpPr>
              <p:nvPr/>
            </p:nvSpPr>
            <p:spPr bwMode="auto">
              <a:xfrm>
                <a:off x="3101" y="2874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77" name="Line 292"/>
              <p:cNvSpPr>
                <a:spLocks noChangeShapeType="1"/>
              </p:cNvSpPr>
              <p:nvPr/>
            </p:nvSpPr>
            <p:spPr bwMode="auto">
              <a:xfrm>
                <a:off x="3093" y="2870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78" name="Freeform 293"/>
              <p:cNvSpPr>
                <a:spLocks/>
              </p:cNvSpPr>
              <p:nvPr/>
            </p:nvSpPr>
            <p:spPr bwMode="auto">
              <a:xfrm>
                <a:off x="3081" y="2862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79" name="Freeform 294"/>
              <p:cNvSpPr>
                <a:spLocks/>
              </p:cNvSpPr>
              <p:nvPr/>
            </p:nvSpPr>
            <p:spPr bwMode="auto">
              <a:xfrm>
                <a:off x="3093" y="287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80" name="Line 295"/>
              <p:cNvSpPr>
                <a:spLocks noChangeShapeType="1"/>
              </p:cNvSpPr>
              <p:nvPr/>
            </p:nvSpPr>
            <p:spPr bwMode="auto">
              <a:xfrm flipH="1" flipV="1">
                <a:off x="3081" y="2862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81" name="Freeform 296"/>
              <p:cNvSpPr>
                <a:spLocks/>
              </p:cNvSpPr>
              <p:nvPr/>
            </p:nvSpPr>
            <p:spPr bwMode="auto">
              <a:xfrm>
                <a:off x="3073" y="285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82" name="Freeform 297"/>
              <p:cNvSpPr>
                <a:spLocks/>
              </p:cNvSpPr>
              <p:nvPr/>
            </p:nvSpPr>
            <p:spPr bwMode="auto">
              <a:xfrm>
                <a:off x="3061" y="2850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83" name="Rectangle 298"/>
              <p:cNvSpPr>
                <a:spLocks noChangeArrowheads="1"/>
              </p:cNvSpPr>
              <p:nvPr/>
            </p:nvSpPr>
            <p:spPr bwMode="auto">
              <a:xfrm>
                <a:off x="3053" y="2842"/>
                <a:ext cx="4" cy="0"/>
              </a:xfrm>
              <a:prstGeom prst="rect">
                <a:avLst/>
              </a:pr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spcBef>
                    <a:spcPct val="20000"/>
                  </a:spcBef>
                  <a:buClr>
                    <a:srgbClr val="FFFF00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spcBef>
                    <a:spcPct val="20000"/>
                  </a:spcBef>
                  <a:buClr>
                    <a:srgbClr val="FFFF00"/>
                  </a:buClr>
                  <a:buFont typeface="Arial" panose="020B0604020202020204" pitchFamily="34" charset="0"/>
                  <a:buChar char="–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spcBef>
                    <a:spcPct val="20000"/>
                  </a:spcBef>
                  <a:buClr>
                    <a:srgbClr val="FFFF00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spcBef>
                    <a:spcPct val="20000"/>
                  </a:spcBef>
                  <a:buClr>
                    <a:srgbClr val="FFFF00"/>
                  </a:buClr>
                  <a:buFont typeface="Arial" panose="020B0604020202020204" pitchFamily="34" charset="0"/>
                  <a:buChar char="–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spcBef>
                    <a:spcPct val="20000"/>
                  </a:spcBef>
                  <a:buClr>
                    <a:srgbClr val="FFFF00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184" name="Freeform 299"/>
              <p:cNvSpPr>
                <a:spLocks/>
              </p:cNvSpPr>
              <p:nvPr/>
            </p:nvSpPr>
            <p:spPr bwMode="auto">
              <a:xfrm>
                <a:off x="3045" y="2830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85" name="Freeform 300"/>
              <p:cNvSpPr>
                <a:spLocks/>
              </p:cNvSpPr>
              <p:nvPr/>
            </p:nvSpPr>
            <p:spPr bwMode="auto">
              <a:xfrm>
                <a:off x="3053" y="2842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86" name="Line 301"/>
              <p:cNvSpPr>
                <a:spLocks noChangeShapeType="1"/>
              </p:cNvSpPr>
              <p:nvPr/>
            </p:nvSpPr>
            <p:spPr bwMode="auto">
              <a:xfrm flipH="1" flipV="1">
                <a:off x="3045" y="2830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87" name="Freeform 302"/>
              <p:cNvSpPr>
                <a:spLocks/>
              </p:cNvSpPr>
              <p:nvPr/>
            </p:nvSpPr>
            <p:spPr bwMode="auto">
              <a:xfrm>
                <a:off x="3037" y="2822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88" name="Freeform 303"/>
              <p:cNvSpPr>
                <a:spLocks/>
              </p:cNvSpPr>
              <p:nvPr/>
            </p:nvSpPr>
            <p:spPr bwMode="auto">
              <a:xfrm>
                <a:off x="3029" y="2814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89" name="Freeform 304"/>
              <p:cNvSpPr>
                <a:spLocks/>
              </p:cNvSpPr>
              <p:nvPr/>
            </p:nvSpPr>
            <p:spPr bwMode="auto">
              <a:xfrm>
                <a:off x="3021" y="2802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0" name="Freeform 305"/>
              <p:cNvSpPr>
                <a:spLocks/>
              </p:cNvSpPr>
              <p:nvPr/>
            </p:nvSpPr>
            <p:spPr bwMode="auto">
              <a:xfrm>
                <a:off x="3013" y="2794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1" name="Line 306"/>
              <p:cNvSpPr>
                <a:spLocks noChangeShapeType="1"/>
              </p:cNvSpPr>
              <p:nvPr/>
            </p:nvSpPr>
            <p:spPr bwMode="auto">
              <a:xfrm>
                <a:off x="3009" y="2786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2" name="Freeform 307"/>
              <p:cNvSpPr>
                <a:spLocks/>
              </p:cNvSpPr>
              <p:nvPr/>
            </p:nvSpPr>
            <p:spPr bwMode="auto">
              <a:xfrm>
                <a:off x="3000" y="277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3" name="Freeform 308"/>
              <p:cNvSpPr>
                <a:spLocks/>
              </p:cNvSpPr>
              <p:nvPr/>
            </p:nvSpPr>
            <p:spPr bwMode="auto">
              <a:xfrm>
                <a:off x="3009" y="278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4" name="Line 309"/>
              <p:cNvSpPr>
                <a:spLocks noChangeShapeType="1"/>
              </p:cNvSpPr>
              <p:nvPr/>
            </p:nvSpPr>
            <p:spPr bwMode="auto">
              <a:xfrm flipV="1">
                <a:off x="3000" y="2774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5" name="Freeform 310"/>
              <p:cNvSpPr>
                <a:spLocks/>
              </p:cNvSpPr>
              <p:nvPr/>
            </p:nvSpPr>
            <p:spPr bwMode="auto">
              <a:xfrm>
                <a:off x="2992" y="2766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6" name="Freeform 311"/>
              <p:cNvSpPr>
                <a:spLocks/>
              </p:cNvSpPr>
              <p:nvPr/>
            </p:nvSpPr>
            <p:spPr bwMode="auto">
              <a:xfrm>
                <a:off x="2984" y="2758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7" name="Freeform 312"/>
              <p:cNvSpPr>
                <a:spLocks/>
              </p:cNvSpPr>
              <p:nvPr/>
            </p:nvSpPr>
            <p:spPr bwMode="auto">
              <a:xfrm>
                <a:off x="2976" y="2746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8" name="Freeform 313"/>
              <p:cNvSpPr>
                <a:spLocks/>
              </p:cNvSpPr>
              <p:nvPr/>
            </p:nvSpPr>
            <p:spPr bwMode="auto">
              <a:xfrm>
                <a:off x="2968" y="2738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9" name="Freeform 314"/>
              <p:cNvSpPr>
                <a:spLocks/>
              </p:cNvSpPr>
              <p:nvPr/>
            </p:nvSpPr>
            <p:spPr bwMode="auto">
              <a:xfrm>
                <a:off x="2964" y="2726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0" name="Freeform 315"/>
              <p:cNvSpPr>
                <a:spLocks/>
              </p:cNvSpPr>
              <p:nvPr/>
            </p:nvSpPr>
            <p:spPr bwMode="auto">
              <a:xfrm>
                <a:off x="2956" y="2718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1" name="Freeform 316"/>
              <p:cNvSpPr>
                <a:spLocks/>
              </p:cNvSpPr>
              <p:nvPr/>
            </p:nvSpPr>
            <p:spPr bwMode="auto">
              <a:xfrm>
                <a:off x="2948" y="2710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2" name="Freeform 317"/>
              <p:cNvSpPr>
                <a:spLocks/>
              </p:cNvSpPr>
              <p:nvPr/>
            </p:nvSpPr>
            <p:spPr bwMode="auto">
              <a:xfrm>
                <a:off x="2940" y="2698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3" name="Line 318"/>
              <p:cNvSpPr>
                <a:spLocks noChangeShapeType="1"/>
              </p:cNvSpPr>
              <p:nvPr/>
            </p:nvSpPr>
            <p:spPr bwMode="auto">
              <a:xfrm>
                <a:off x="2936" y="2690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4" name="Freeform 319"/>
              <p:cNvSpPr>
                <a:spLocks/>
              </p:cNvSpPr>
              <p:nvPr/>
            </p:nvSpPr>
            <p:spPr bwMode="auto">
              <a:xfrm>
                <a:off x="2932" y="2678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5" name="Freeform 320"/>
              <p:cNvSpPr>
                <a:spLocks/>
              </p:cNvSpPr>
              <p:nvPr/>
            </p:nvSpPr>
            <p:spPr bwMode="auto">
              <a:xfrm>
                <a:off x="2936" y="269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6" name="Line 321"/>
              <p:cNvSpPr>
                <a:spLocks noChangeShapeType="1"/>
              </p:cNvSpPr>
              <p:nvPr/>
            </p:nvSpPr>
            <p:spPr bwMode="auto">
              <a:xfrm flipV="1">
                <a:off x="2932" y="2678"/>
                <a:ext cx="1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7" name="Freeform 322"/>
              <p:cNvSpPr>
                <a:spLocks/>
              </p:cNvSpPr>
              <p:nvPr/>
            </p:nvSpPr>
            <p:spPr bwMode="auto">
              <a:xfrm>
                <a:off x="2928" y="2666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8" name="Freeform 323"/>
              <p:cNvSpPr>
                <a:spLocks/>
              </p:cNvSpPr>
              <p:nvPr/>
            </p:nvSpPr>
            <p:spPr bwMode="auto">
              <a:xfrm>
                <a:off x="2924" y="265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9" name="Freeform 324"/>
              <p:cNvSpPr>
                <a:spLocks/>
              </p:cNvSpPr>
              <p:nvPr/>
            </p:nvSpPr>
            <p:spPr bwMode="auto">
              <a:xfrm>
                <a:off x="2920" y="264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0" name="Line 325"/>
              <p:cNvSpPr>
                <a:spLocks noChangeShapeType="1"/>
              </p:cNvSpPr>
              <p:nvPr/>
            </p:nvSpPr>
            <p:spPr bwMode="auto">
              <a:xfrm>
                <a:off x="2916" y="2634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1" name="Freeform 326"/>
              <p:cNvSpPr>
                <a:spLocks/>
              </p:cNvSpPr>
              <p:nvPr/>
            </p:nvSpPr>
            <p:spPr bwMode="auto">
              <a:xfrm>
                <a:off x="2912" y="2621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74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2" name="Freeform 327"/>
              <p:cNvSpPr>
                <a:spLocks/>
              </p:cNvSpPr>
              <p:nvPr/>
            </p:nvSpPr>
            <p:spPr bwMode="auto">
              <a:xfrm>
                <a:off x="2916" y="263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3" name="Line 328"/>
              <p:cNvSpPr>
                <a:spLocks noChangeShapeType="1"/>
              </p:cNvSpPr>
              <p:nvPr/>
            </p:nvSpPr>
            <p:spPr bwMode="auto">
              <a:xfrm flipV="1">
                <a:off x="2912" y="2621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4" name="Freeform 329"/>
              <p:cNvSpPr>
                <a:spLocks/>
              </p:cNvSpPr>
              <p:nvPr/>
            </p:nvSpPr>
            <p:spPr bwMode="auto">
              <a:xfrm>
                <a:off x="2908" y="2609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5" name="Freeform 330"/>
              <p:cNvSpPr>
                <a:spLocks/>
              </p:cNvSpPr>
              <p:nvPr/>
            </p:nvSpPr>
            <p:spPr bwMode="auto">
              <a:xfrm>
                <a:off x="2904" y="2597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6" name="Freeform 331"/>
              <p:cNvSpPr>
                <a:spLocks/>
              </p:cNvSpPr>
              <p:nvPr/>
            </p:nvSpPr>
            <p:spPr bwMode="auto">
              <a:xfrm>
                <a:off x="2900" y="258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7" name="Freeform 332"/>
              <p:cNvSpPr>
                <a:spLocks/>
              </p:cNvSpPr>
              <p:nvPr/>
            </p:nvSpPr>
            <p:spPr bwMode="auto">
              <a:xfrm>
                <a:off x="2892" y="2573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8" name="Freeform 333"/>
              <p:cNvSpPr>
                <a:spLocks/>
              </p:cNvSpPr>
              <p:nvPr/>
            </p:nvSpPr>
            <p:spPr bwMode="auto">
              <a:xfrm>
                <a:off x="2892" y="256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9" name="Freeform 334"/>
              <p:cNvSpPr>
                <a:spLocks/>
              </p:cNvSpPr>
              <p:nvPr/>
            </p:nvSpPr>
            <p:spPr bwMode="auto">
              <a:xfrm>
                <a:off x="2884" y="2553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0" name="Freeform 335"/>
              <p:cNvSpPr>
                <a:spLocks/>
              </p:cNvSpPr>
              <p:nvPr/>
            </p:nvSpPr>
            <p:spPr bwMode="auto">
              <a:xfrm>
                <a:off x="2884" y="2541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1" name="Freeform 336"/>
              <p:cNvSpPr>
                <a:spLocks/>
              </p:cNvSpPr>
              <p:nvPr/>
            </p:nvSpPr>
            <p:spPr bwMode="auto">
              <a:xfrm>
                <a:off x="2884" y="2529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2" name="Freeform 337"/>
              <p:cNvSpPr>
                <a:spLocks/>
              </p:cNvSpPr>
              <p:nvPr/>
            </p:nvSpPr>
            <p:spPr bwMode="auto">
              <a:xfrm>
                <a:off x="2884" y="2517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3" name="Freeform 338"/>
              <p:cNvSpPr>
                <a:spLocks/>
              </p:cNvSpPr>
              <p:nvPr/>
            </p:nvSpPr>
            <p:spPr bwMode="auto">
              <a:xfrm>
                <a:off x="2884" y="250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4" name="Freeform 339"/>
              <p:cNvSpPr>
                <a:spLocks/>
              </p:cNvSpPr>
              <p:nvPr/>
            </p:nvSpPr>
            <p:spPr bwMode="auto">
              <a:xfrm>
                <a:off x="2884" y="249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5" name="Freeform 340"/>
              <p:cNvSpPr>
                <a:spLocks/>
              </p:cNvSpPr>
              <p:nvPr/>
            </p:nvSpPr>
            <p:spPr bwMode="auto">
              <a:xfrm>
                <a:off x="2884" y="2481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6" name="Freeform 341"/>
              <p:cNvSpPr>
                <a:spLocks/>
              </p:cNvSpPr>
              <p:nvPr/>
            </p:nvSpPr>
            <p:spPr bwMode="auto">
              <a:xfrm>
                <a:off x="2884" y="2469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7" name="Freeform 342"/>
              <p:cNvSpPr>
                <a:spLocks/>
              </p:cNvSpPr>
              <p:nvPr/>
            </p:nvSpPr>
            <p:spPr bwMode="auto">
              <a:xfrm>
                <a:off x="2884" y="2457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8" name="Freeform 343"/>
              <p:cNvSpPr>
                <a:spLocks/>
              </p:cNvSpPr>
              <p:nvPr/>
            </p:nvSpPr>
            <p:spPr bwMode="auto">
              <a:xfrm>
                <a:off x="2880" y="2445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9" name="Freeform 344"/>
              <p:cNvSpPr>
                <a:spLocks/>
              </p:cNvSpPr>
              <p:nvPr/>
            </p:nvSpPr>
            <p:spPr bwMode="auto">
              <a:xfrm>
                <a:off x="2880" y="243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0" name="Freeform 345"/>
              <p:cNvSpPr>
                <a:spLocks/>
              </p:cNvSpPr>
              <p:nvPr/>
            </p:nvSpPr>
            <p:spPr bwMode="auto">
              <a:xfrm>
                <a:off x="2880" y="2421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1" name="Freeform 346"/>
              <p:cNvSpPr>
                <a:spLocks/>
              </p:cNvSpPr>
              <p:nvPr/>
            </p:nvSpPr>
            <p:spPr bwMode="auto">
              <a:xfrm>
                <a:off x="2880" y="2409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2" name="Freeform 347"/>
              <p:cNvSpPr>
                <a:spLocks/>
              </p:cNvSpPr>
              <p:nvPr/>
            </p:nvSpPr>
            <p:spPr bwMode="auto">
              <a:xfrm>
                <a:off x="2880" y="2397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3" name="Freeform 348"/>
              <p:cNvSpPr>
                <a:spLocks/>
              </p:cNvSpPr>
              <p:nvPr/>
            </p:nvSpPr>
            <p:spPr bwMode="auto">
              <a:xfrm>
                <a:off x="2880" y="238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4" name="Freeform 349"/>
              <p:cNvSpPr>
                <a:spLocks/>
              </p:cNvSpPr>
              <p:nvPr/>
            </p:nvSpPr>
            <p:spPr bwMode="auto">
              <a:xfrm>
                <a:off x="2884" y="237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5" name="Freeform 350"/>
              <p:cNvSpPr>
                <a:spLocks/>
              </p:cNvSpPr>
              <p:nvPr/>
            </p:nvSpPr>
            <p:spPr bwMode="auto">
              <a:xfrm>
                <a:off x="2892" y="236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6" name="Freeform 351"/>
              <p:cNvSpPr>
                <a:spLocks/>
              </p:cNvSpPr>
              <p:nvPr/>
            </p:nvSpPr>
            <p:spPr bwMode="auto">
              <a:xfrm>
                <a:off x="2896" y="2353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7" name="Freeform 352"/>
              <p:cNvSpPr>
                <a:spLocks/>
              </p:cNvSpPr>
              <p:nvPr/>
            </p:nvSpPr>
            <p:spPr bwMode="auto">
              <a:xfrm>
                <a:off x="2904" y="234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8" name="Freeform 353"/>
              <p:cNvSpPr>
                <a:spLocks/>
              </p:cNvSpPr>
              <p:nvPr/>
            </p:nvSpPr>
            <p:spPr bwMode="auto">
              <a:xfrm>
                <a:off x="2912" y="233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9" name="Freeform 354"/>
              <p:cNvSpPr>
                <a:spLocks/>
              </p:cNvSpPr>
              <p:nvPr/>
            </p:nvSpPr>
            <p:spPr bwMode="auto">
              <a:xfrm>
                <a:off x="2916" y="2325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0" name="Freeform 355"/>
              <p:cNvSpPr>
                <a:spLocks/>
              </p:cNvSpPr>
              <p:nvPr/>
            </p:nvSpPr>
            <p:spPr bwMode="auto">
              <a:xfrm>
                <a:off x="2924" y="2312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1" name="Freeform 356"/>
              <p:cNvSpPr>
                <a:spLocks/>
              </p:cNvSpPr>
              <p:nvPr/>
            </p:nvSpPr>
            <p:spPr bwMode="auto">
              <a:xfrm>
                <a:off x="2932" y="230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2" name="Freeform 357"/>
              <p:cNvSpPr>
                <a:spLocks/>
              </p:cNvSpPr>
              <p:nvPr/>
            </p:nvSpPr>
            <p:spPr bwMode="auto">
              <a:xfrm>
                <a:off x="2936" y="2292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4F4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020" name="Freeform 358"/>
            <p:cNvSpPr>
              <a:spLocks/>
            </p:cNvSpPr>
            <p:nvPr/>
          </p:nvSpPr>
          <p:spPr bwMode="auto">
            <a:xfrm>
              <a:off x="2944" y="2284"/>
              <a:ext cx="1" cy="4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0 h 4"/>
                <a:gd name="T4" fmla="*/ 0 w 1"/>
                <a:gd name="T5" fmla="*/ 4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74F43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21" name="Freeform 359"/>
            <p:cNvSpPr>
              <a:spLocks/>
            </p:cNvSpPr>
            <p:nvPr/>
          </p:nvSpPr>
          <p:spPr bwMode="auto">
            <a:xfrm>
              <a:off x="2948" y="2272"/>
              <a:ext cx="4" cy="4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0 w 4"/>
                <a:gd name="T5" fmla="*/ 4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74F43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22" name="Freeform 360"/>
            <p:cNvSpPr>
              <a:spLocks/>
            </p:cNvSpPr>
            <p:nvPr/>
          </p:nvSpPr>
          <p:spPr bwMode="auto">
            <a:xfrm>
              <a:off x="2956" y="2264"/>
              <a:ext cx="4" cy="4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0 w 4"/>
                <a:gd name="T5" fmla="*/ 4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74F43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23" name="Freeform 361"/>
            <p:cNvSpPr>
              <a:spLocks/>
            </p:cNvSpPr>
            <p:nvPr/>
          </p:nvSpPr>
          <p:spPr bwMode="auto">
            <a:xfrm>
              <a:off x="2964" y="2252"/>
              <a:ext cx="1" cy="4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0 h 4"/>
                <a:gd name="T4" fmla="*/ 0 w 1"/>
                <a:gd name="T5" fmla="*/ 4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74F43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24" name="Freeform 362"/>
            <p:cNvSpPr>
              <a:spLocks/>
            </p:cNvSpPr>
            <p:nvPr/>
          </p:nvSpPr>
          <p:spPr bwMode="auto">
            <a:xfrm>
              <a:off x="2972" y="2244"/>
              <a:ext cx="1" cy="4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0 h 4"/>
                <a:gd name="T4" fmla="*/ 0 w 1"/>
                <a:gd name="T5" fmla="*/ 4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74F43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25" name="Freeform 363"/>
            <p:cNvSpPr>
              <a:spLocks/>
            </p:cNvSpPr>
            <p:nvPr/>
          </p:nvSpPr>
          <p:spPr bwMode="auto">
            <a:xfrm>
              <a:off x="2976" y="2232"/>
              <a:ext cx="4" cy="4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0 w 4"/>
                <a:gd name="T5" fmla="*/ 4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74F43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26" name="Freeform 364"/>
            <p:cNvSpPr>
              <a:spLocks/>
            </p:cNvSpPr>
            <p:nvPr/>
          </p:nvSpPr>
          <p:spPr bwMode="auto">
            <a:xfrm>
              <a:off x="2984" y="2224"/>
              <a:ext cx="1" cy="4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0 h 4"/>
                <a:gd name="T4" fmla="*/ 0 w 1"/>
                <a:gd name="T5" fmla="*/ 4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74F43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27" name="Freeform 365"/>
            <p:cNvSpPr>
              <a:spLocks/>
            </p:cNvSpPr>
            <p:nvPr/>
          </p:nvSpPr>
          <p:spPr bwMode="auto">
            <a:xfrm>
              <a:off x="2988" y="2212"/>
              <a:ext cx="4" cy="4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0 w 4"/>
                <a:gd name="T5" fmla="*/ 4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74F43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28" name="Freeform 366"/>
            <p:cNvSpPr>
              <a:spLocks/>
            </p:cNvSpPr>
            <p:nvPr/>
          </p:nvSpPr>
          <p:spPr bwMode="auto">
            <a:xfrm>
              <a:off x="2996" y="2204"/>
              <a:ext cx="4" cy="4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0 w 4"/>
                <a:gd name="T5" fmla="*/ 4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74F43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29" name="Freeform 367"/>
            <p:cNvSpPr>
              <a:spLocks/>
            </p:cNvSpPr>
            <p:nvPr/>
          </p:nvSpPr>
          <p:spPr bwMode="auto">
            <a:xfrm>
              <a:off x="3004" y="2192"/>
              <a:ext cx="1" cy="4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0 h 4"/>
                <a:gd name="T4" fmla="*/ 0 w 1"/>
                <a:gd name="T5" fmla="*/ 4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74F43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30" name="Freeform 368"/>
            <p:cNvSpPr>
              <a:spLocks/>
            </p:cNvSpPr>
            <p:nvPr/>
          </p:nvSpPr>
          <p:spPr bwMode="auto">
            <a:xfrm>
              <a:off x="3009" y="2184"/>
              <a:ext cx="4" cy="1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4F43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31" name="Freeform 369"/>
            <p:cNvSpPr>
              <a:spLocks/>
            </p:cNvSpPr>
            <p:nvPr/>
          </p:nvSpPr>
          <p:spPr bwMode="auto">
            <a:xfrm>
              <a:off x="3017" y="2172"/>
              <a:ext cx="4" cy="4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0 w 4"/>
                <a:gd name="T5" fmla="*/ 4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74F43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32" name="Line 370"/>
            <p:cNvSpPr>
              <a:spLocks noChangeShapeType="1"/>
            </p:cNvSpPr>
            <p:nvPr/>
          </p:nvSpPr>
          <p:spPr bwMode="auto">
            <a:xfrm flipV="1">
              <a:off x="3025" y="2164"/>
              <a:ext cx="1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3" name="Freeform 371"/>
            <p:cNvSpPr>
              <a:spLocks/>
            </p:cNvSpPr>
            <p:nvPr/>
          </p:nvSpPr>
          <p:spPr bwMode="auto">
            <a:xfrm>
              <a:off x="2924" y="2389"/>
              <a:ext cx="390" cy="622"/>
            </a:xfrm>
            <a:custGeom>
              <a:avLst/>
              <a:gdLst>
                <a:gd name="T0" fmla="*/ 0 w 390"/>
                <a:gd name="T1" fmla="*/ 0 h 622"/>
                <a:gd name="T2" fmla="*/ 0 w 390"/>
                <a:gd name="T3" fmla="*/ 28 h 622"/>
                <a:gd name="T4" fmla="*/ 0 w 390"/>
                <a:gd name="T5" fmla="*/ 52 h 622"/>
                <a:gd name="T6" fmla="*/ 0 w 390"/>
                <a:gd name="T7" fmla="*/ 72 h 622"/>
                <a:gd name="T8" fmla="*/ 0 w 390"/>
                <a:gd name="T9" fmla="*/ 92 h 622"/>
                <a:gd name="T10" fmla="*/ 4 w 390"/>
                <a:gd name="T11" fmla="*/ 120 h 622"/>
                <a:gd name="T12" fmla="*/ 4 w 390"/>
                <a:gd name="T13" fmla="*/ 140 h 622"/>
                <a:gd name="T14" fmla="*/ 4 w 390"/>
                <a:gd name="T15" fmla="*/ 152 h 622"/>
                <a:gd name="T16" fmla="*/ 8 w 390"/>
                <a:gd name="T17" fmla="*/ 160 h 622"/>
                <a:gd name="T18" fmla="*/ 8 w 390"/>
                <a:gd name="T19" fmla="*/ 164 h 622"/>
                <a:gd name="T20" fmla="*/ 8 w 390"/>
                <a:gd name="T21" fmla="*/ 164 h 622"/>
                <a:gd name="T22" fmla="*/ 8 w 390"/>
                <a:gd name="T23" fmla="*/ 164 h 622"/>
                <a:gd name="T24" fmla="*/ 24 w 390"/>
                <a:gd name="T25" fmla="*/ 180 h 622"/>
                <a:gd name="T26" fmla="*/ 24 w 390"/>
                <a:gd name="T27" fmla="*/ 180 h 622"/>
                <a:gd name="T28" fmla="*/ 44 w 390"/>
                <a:gd name="T29" fmla="*/ 216 h 622"/>
                <a:gd name="T30" fmla="*/ 44 w 390"/>
                <a:gd name="T31" fmla="*/ 216 h 622"/>
                <a:gd name="T32" fmla="*/ 64 w 390"/>
                <a:gd name="T33" fmla="*/ 261 h 622"/>
                <a:gd name="T34" fmla="*/ 64 w 390"/>
                <a:gd name="T35" fmla="*/ 261 h 622"/>
                <a:gd name="T36" fmla="*/ 97 w 390"/>
                <a:gd name="T37" fmla="*/ 333 h 622"/>
                <a:gd name="T38" fmla="*/ 97 w 390"/>
                <a:gd name="T39" fmla="*/ 333 h 622"/>
                <a:gd name="T40" fmla="*/ 129 w 390"/>
                <a:gd name="T41" fmla="*/ 397 h 622"/>
                <a:gd name="T42" fmla="*/ 129 w 390"/>
                <a:gd name="T43" fmla="*/ 397 h 622"/>
                <a:gd name="T44" fmla="*/ 177 w 390"/>
                <a:gd name="T45" fmla="*/ 461 h 622"/>
                <a:gd name="T46" fmla="*/ 177 w 390"/>
                <a:gd name="T47" fmla="*/ 461 h 622"/>
                <a:gd name="T48" fmla="*/ 237 w 390"/>
                <a:gd name="T49" fmla="*/ 501 h 622"/>
                <a:gd name="T50" fmla="*/ 237 w 390"/>
                <a:gd name="T51" fmla="*/ 501 h 622"/>
                <a:gd name="T52" fmla="*/ 305 w 390"/>
                <a:gd name="T53" fmla="*/ 554 h 622"/>
                <a:gd name="T54" fmla="*/ 305 w 390"/>
                <a:gd name="T55" fmla="*/ 554 h 622"/>
                <a:gd name="T56" fmla="*/ 350 w 390"/>
                <a:gd name="T57" fmla="*/ 582 h 622"/>
                <a:gd name="T58" fmla="*/ 350 w 390"/>
                <a:gd name="T59" fmla="*/ 582 h 622"/>
                <a:gd name="T60" fmla="*/ 390 w 390"/>
                <a:gd name="T61" fmla="*/ 622 h 622"/>
                <a:gd name="T62" fmla="*/ 390 w 390"/>
                <a:gd name="T63" fmla="*/ 622 h 622"/>
                <a:gd name="T64" fmla="*/ 390 w 390"/>
                <a:gd name="T65" fmla="*/ 618 h 622"/>
                <a:gd name="T66" fmla="*/ 0 w 390"/>
                <a:gd name="T67" fmla="*/ 0 h 6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90"/>
                <a:gd name="T103" fmla="*/ 0 h 622"/>
                <a:gd name="T104" fmla="*/ 390 w 390"/>
                <a:gd name="T105" fmla="*/ 622 h 6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90" h="622">
                  <a:moveTo>
                    <a:pt x="0" y="0"/>
                  </a:moveTo>
                  <a:lnTo>
                    <a:pt x="0" y="28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0" y="92"/>
                  </a:lnTo>
                  <a:lnTo>
                    <a:pt x="4" y="120"/>
                  </a:lnTo>
                  <a:lnTo>
                    <a:pt x="4" y="140"/>
                  </a:lnTo>
                  <a:lnTo>
                    <a:pt x="4" y="152"/>
                  </a:lnTo>
                  <a:lnTo>
                    <a:pt x="8" y="160"/>
                  </a:lnTo>
                  <a:lnTo>
                    <a:pt x="8" y="164"/>
                  </a:lnTo>
                  <a:lnTo>
                    <a:pt x="24" y="180"/>
                  </a:lnTo>
                  <a:lnTo>
                    <a:pt x="44" y="216"/>
                  </a:lnTo>
                  <a:lnTo>
                    <a:pt x="64" y="261"/>
                  </a:lnTo>
                  <a:lnTo>
                    <a:pt x="97" y="333"/>
                  </a:lnTo>
                  <a:lnTo>
                    <a:pt x="129" y="397"/>
                  </a:lnTo>
                  <a:lnTo>
                    <a:pt x="177" y="461"/>
                  </a:lnTo>
                  <a:lnTo>
                    <a:pt x="237" y="501"/>
                  </a:lnTo>
                  <a:lnTo>
                    <a:pt x="305" y="554"/>
                  </a:lnTo>
                  <a:lnTo>
                    <a:pt x="350" y="582"/>
                  </a:lnTo>
                  <a:lnTo>
                    <a:pt x="390" y="622"/>
                  </a:lnTo>
                  <a:lnTo>
                    <a:pt x="390" y="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4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4" name="Freeform 372"/>
            <p:cNvSpPr>
              <a:spLocks/>
            </p:cNvSpPr>
            <p:nvPr/>
          </p:nvSpPr>
          <p:spPr bwMode="auto">
            <a:xfrm>
              <a:off x="2944" y="2357"/>
              <a:ext cx="390" cy="622"/>
            </a:xfrm>
            <a:custGeom>
              <a:avLst/>
              <a:gdLst>
                <a:gd name="T0" fmla="*/ 0 w 390"/>
                <a:gd name="T1" fmla="*/ 0 h 622"/>
                <a:gd name="T2" fmla="*/ 0 w 390"/>
                <a:gd name="T3" fmla="*/ 28 h 622"/>
                <a:gd name="T4" fmla="*/ 0 w 390"/>
                <a:gd name="T5" fmla="*/ 52 h 622"/>
                <a:gd name="T6" fmla="*/ 0 w 390"/>
                <a:gd name="T7" fmla="*/ 72 h 622"/>
                <a:gd name="T8" fmla="*/ 0 w 390"/>
                <a:gd name="T9" fmla="*/ 88 h 622"/>
                <a:gd name="T10" fmla="*/ 0 w 390"/>
                <a:gd name="T11" fmla="*/ 120 h 622"/>
                <a:gd name="T12" fmla="*/ 4 w 390"/>
                <a:gd name="T13" fmla="*/ 140 h 622"/>
                <a:gd name="T14" fmla="*/ 4 w 390"/>
                <a:gd name="T15" fmla="*/ 152 h 622"/>
                <a:gd name="T16" fmla="*/ 4 w 390"/>
                <a:gd name="T17" fmla="*/ 160 h 622"/>
                <a:gd name="T18" fmla="*/ 8 w 390"/>
                <a:gd name="T19" fmla="*/ 160 h 622"/>
                <a:gd name="T20" fmla="*/ 8 w 390"/>
                <a:gd name="T21" fmla="*/ 164 h 622"/>
                <a:gd name="T22" fmla="*/ 8 w 390"/>
                <a:gd name="T23" fmla="*/ 164 h 622"/>
                <a:gd name="T24" fmla="*/ 20 w 390"/>
                <a:gd name="T25" fmla="*/ 180 h 622"/>
                <a:gd name="T26" fmla="*/ 20 w 390"/>
                <a:gd name="T27" fmla="*/ 180 h 622"/>
                <a:gd name="T28" fmla="*/ 44 w 390"/>
                <a:gd name="T29" fmla="*/ 216 h 622"/>
                <a:gd name="T30" fmla="*/ 44 w 390"/>
                <a:gd name="T31" fmla="*/ 216 h 622"/>
                <a:gd name="T32" fmla="*/ 65 w 390"/>
                <a:gd name="T33" fmla="*/ 260 h 622"/>
                <a:gd name="T34" fmla="*/ 65 w 390"/>
                <a:gd name="T35" fmla="*/ 260 h 622"/>
                <a:gd name="T36" fmla="*/ 97 w 390"/>
                <a:gd name="T37" fmla="*/ 333 h 622"/>
                <a:gd name="T38" fmla="*/ 97 w 390"/>
                <a:gd name="T39" fmla="*/ 333 h 622"/>
                <a:gd name="T40" fmla="*/ 125 w 390"/>
                <a:gd name="T41" fmla="*/ 393 h 622"/>
                <a:gd name="T42" fmla="*/ 125 w 390"/>
                <a:gd name="T43" fmla="*/ 393 h 622"/>
                <a:gd name="T44" fmla="*/ 173 w 390"/>
                <a:gd name="T45" fmla="*/ 457 h 622"/>
                <a:gd name="T46" fmla="*/ 173 w 390"/>
                <a:gd name="T47" fmla="*/ 457 h 622"/>
                <a:gd name="T48" fmla="*/ 237 w 390"/>
                <a:gd name="T49" fmla="*/ 497 h 622"/>
                <a:gd name="T50" fmla="*/ 237 w 390"/>
                <a:gd name="T51" fmla="*/ 497 h 622"/>
                <a:gd name="T52" fmla="*/ 305 w 390"/>
                <a:gd name="T53" fmla="*/ 549 h 622"/>
                <a:gd name="T54" fmla="*/ 305 w 390"/>
                <a:gd name="T55" fmla="*/ 549 h 622"/>
                <a:gd name="T56" fmla="*/ 350 w 390"/>
                <a:gd name="T57" fmla="*/ 582 h 622"/>
                <a:gd name="T58" fmla="*/ 350 w 390"/>
                <a:gd name="T59" fmla="*/ 582 h 622"/>
                <a:gd name="T60" fmla="*/ 390 w 390"/>
                <a:gd name="T61" fmla="*/ 622 h 622"/>
                <a:gd name="T62" fmla="*/ 390 w 390"/>
                <a:gd name="T63" fmla="*/ 622 h 622"/>
                <a:gd name="T64" fmla="*/ 390 w 390"/>
                <a:gd name="T65" fmla="*/ 614 h 622"/>
                <a:gd name="T66" fmla="*/ 0 w 390"/>
                <a:gd name="T67" fmla="*/ 0 h 6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90"/>
                <a:gd name="T103" fmla="*/ 0 h 622"/>
                <a:gd name="T104" fmla="*/ 390 w 390"/>
                <a:gd name="T105" fmla="*/ 622 h 6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90" h="622">
                  <a:moveTo>
                    <a:pt x="0" y="0"/>
                  </a:moveTo>
                  <a:lnTo>
                    <a:pt x="0" y="28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4" y="140"/>
                  </a:lnTo>
                  <a:lnTo>
                    <a:pt x="4" y="152"/>
                  </a:lnTo>
                  <a:lnTo>
                    <a:pt x="4" y="160"/>
                  </a:lnTo>
                  <a:lnTo>
                    <a:pt x="8" y="160"/>
                  </a:lnTo>
                  <a:lnTo>
                    <a:pt x="8" y="164"/>
                  </a:lnTo>
                  <a:lnTo>
                    <a:pt x="20" y="180"/>
                  </a:lnTo>
                  <a:lnTo>
                    <a:pt x="44" y="216"/>
                  </a:lnTo>
                  <a:lnTo>
                    <a:pt x="65" y="260"/>
                  </a:lnTo>
                  <a:lnTo>
                    <a:pt x="97" y="333"/>
                  </a:lnTo>
                  <a:lnTo>
                    <a:pt x="125" y="393"/>
                  </a:lnTo>
                  <a:lnTo>
                    <a:pt x="173" y="457"/>
                  </a:lnTo>
                  <a:lnTo>
                    <a:pt x="237" y="497"/>
                  </a:lnTo>
                  <a:lnTo>
                    <a:pt x="305" y="549"/>
                  </a:lnTo>
                  <a:lnTo>
                    <a:pt x="350" y="582"/>
                  </a:lnTo>
                  <a:lnTo>
                    <a:pt x="390" y="622"/>
                  </a:lnTo>
                  <a:lnTo>
                    <a:pt x="390" y="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4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5" name="Freeform 373"/>
            <p:cNvSpPr>
              <a:spLocks/>
            </p:cNvSpPr>
            <p:nvPr/>
          </p:nvSpPr>
          <p:spPr bwMode="auto">
            <a:xfrm>
              <a:off x="2924" y="2389"/>
              <a:ext cx="390" cy="622"/>
            </a:xfrm>
            <a:custGeom>
              <a:avLst/>
              <a:gdLst>
                <a:gd name="T0" fmla="*/ 0 w 390"/>
                <a:gd name="T1" fmla="*/ 28 h 622"/>
                <a:gd name="T2" fmla="*/ 0 w 390"/>
                <a:gd name="T3" fmla="*/ 52 h 622"/>
                <a:gd name="T4" fmla="*/ 0 w 390"/>
                <a:gd name="T5" fmla="*/ 72 h 622"/>
                <a:gd name="T6" fmla="*/ 0 w 390"/>
                <a:gd name="T7" fmla="*/ 92 h 622"/>
                <a:gd name="T8" fmla="*/ 4 w 390"/>
                <a:gd name="T9" fmla="*/ 120 h 622"/>
                <a:gd name="T10" fmla="*/ 4 w 390"/>
                <a:gd name="T11" fmla="*/ 140 h 622"/>
                <a:gd name="T12" fmla="*/ 4 w 390"/>
                <a:gd name="T13" fmla="*/ 152 h 622"/>
                <a:gd name="T14" fmla="*/ 8 w 390"/>
                <a:gd name="T15" fmla="*/ 160 h 622"/>
                <a:gd name="T16" fmla="*/ 8 w 390"/>
                <a:gd name="T17" fmla="*/ 164 h 622"/>
                <a:gd name="T18" fmla="*/ 8 w 390"/>
                <a:gd name="T19" fmla="*/ 164 h 622"/>
                <a:gd name="T20" fmla="*/ 8 w 390"/>
                <a:gd name="T21" fmla="*/ 164 h 622"/>
                <a:gd name="T22" fmla="*/ 24 w 390"/>
                <a:gd name="T23" fmla="*/ 180 h 622"/>
                <a:gd name="T24" fmla="*/ 24 w 390"/>
                <a:gd name="T25" fmla="*/ 180 h 622"/>
                <a:gd name="T26" fmla="*/ 44 w 390"/>
                <a:gd name="T27" fmla="*/ 216 h 622"/>
                <a:gd name="T28" fmla="*/ 44 w 390"/>
                <a:gd name="T29" fmla="*/ 216 h 622"/>
                <a:gd name="T30" fmla="*/ 64 w 390"/>
                <a:gd name="T31" fmla="*/ 261 h 622"/>
                <a:gd name="T32" fmla="*/ 64 w 390"/>
                <a:gd name="T33" fmla="*/ 261 h 622"/>
                <a:gd name="T34" fmla="*/ 97 w 390"/>
                <a:gd name="T35" fmla="*/ 333 h 622"/>
                <a:gd name="T36" fmla="*/ 97 w 390"/>
                <a:gd name="T37" fmla="*/ 333 h 622"/>
                <a:gd name="T38" fmla="*/ 129 w 390"/>
                <a:gd name="T39" fmla="*/ 397 h 622"/>
                <a:gd name="T40" fmla="*/ 129 w 390"/>
                <a:gd name="T41" fmla="*/ 397 h 622"/>
                <a:gd name="T42" fmla="*/ 177 w 390"/>
                <a:gd name="T43" fmla="*/ 461 h 622"/>
                <a:gd name="T44" fmla="*/ 177 w 390"/>
                <a:gd name="T45" fmla="*/ 461 h 622"/>
                <a:gd name="T46" fmla="*/ 237 w 390"/>
                <a:gd name="T47" fmla="*/ 501 h 622"/>
                <a:gd name="T48" fmla="*/ 237 w 390"/>
                <a:gd name="T49" fmla="*/ 501 h 622"/>
                <a:gd name="T50" fmla="*/ 305 w 390"/>
                <a:gd name="T51" fmla="*/ 554 h 622"/>
                <a:gd name="T52" fmla="*/ 305 w 390"/>
                <a:gd name="T53" fmla="*/ 554 h 622"/>
                <a:gd name="T54" fmla="*/ 350 w 390"/>
                <a:gd name="T55" fmla="*/ 582 h 622"/>
                <a:gd name="T56" fmla="*/ 350 w 390"/>
                <a:gd name="T57" fmla="*/ 582 h 622"/>
                <a:gd name="T58" fmla="*/ 390 w 390"/>
                <a:gd name="T59" fmla="*/ 622 h 622"/>
                <a:gd name="T60" fmla="*/ 390 w 390"/>
                <a:gd name="T61" fmla="*/ 622 h 622"/>
                <a:gd name="T62" fmla="*/ 390 w 390"/>
                <a:gd name="T63" fmla="*/ 618 h 6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0"/>
                <a:gd name="T97" fmla="*/ 0 h 622"/>
                <a:gd name="T98" fmla="*/ 390 w 390"/>
                <a:gd name="T99" fmla="*/ 622 h 6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0" h="622">
                  <a:moveTo>
                    <a:pt x="0" y="0"/>
                  </a:moveTo>
                  <a:lnTo>
                    <a:pt x="0" y="28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0" y="92"/>
                  </a:lnTo>
                  <a:lnTo>
                    <a:pt x="4" y="120"/>
                  </a:lnTo>
                  <a:lnTo>
                    <a:pt x="4" y="140"/>
                  </a:lnTo>
                  <a:lnTo>
                    <a:pt x="4" y="152"/>
                  </a:lnTo>
                  <a:lnTo>
                    <a:pt x="8" y="160"/>
                  </a:lnTo>
                  <a:lnTo>
                    <a:pt x="8" y="164"/>
                  </a:lnTo>
                  <a:lnTo>
                    <a:pt x="24" y="180"/>
                  </a:lnTo>
                  <a:lnTo>
                    <a:pt x="44" y="216"/>
                  </a:lnTo>
                  <a:lnTo>
                    <a:pt x="64" y="261"/>
                  </a:lnTo>
                  <a:lnTo>
                    <a:pt x="97" y="333"/>
                  </a:lnTo>
                  <a:lnTo>
                    <a:pt x="129" y="397"/>
                  </a:lnTo>
                  <a:lnTo>
                    <a:pt x="177" y="461"/>
                  </a:lnTo>
                  <a:lnTo>
                    <a:pt x="237" y="501"/>
                  </a:lnTo>
                  <a:lnTo>
                    <a:pt x="305" y="554"/>
                  </a:lnTo>
                  <a:lnTo>
                    <a:pt x="350" y="582"/>
                  </a:lnTo>
                  <a:lnTo>
                    <a:pt x="390" y="622"/>
                  </a:lnTo>
                  <a:lnTo>
                    <a:pt x="390" y="61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6" name="Freeform 374"/>
            <p:cNvSpPr>
              <a:spLocks/>
            </p:cNvSpPr>
            <p:nvPr/>
          </p:nvSpPr>
          <p:spPr bwMode="auto">
            <a:xfrm>
              <a:off x="2944" y="2357"/>
              <a:ext cx="390" cy="622"/>
            </a:xfrm>
            <a:custGeom>
              <a:avLst/>
              <a:gdLst>
                <a:gd name="T0" fmla="*/ 0 w 390"/>
                <a:gd name="T1" fmla="*/ 28 h 622"/>
                <a:gd name="T2" fmla="*/ 0 w 390"/>
                <a:gd name="T3" fmla="*/ 52 h 622"/>
                <a:gd name="T4" fmla="*/ 0 w 390"/>
                <a:gd name="T5" fmla="*/ 72 h 622"/>
                <a:gd name="T6" fmla="*/ 0 w 390"/>
                <a:gd name="T7" fmla="*/ 88 h 622"/>
                <a:gd name="T8" fmla="*/ 0 w 390"/>
                <a:gd name="T9" fmla="*/ 120 h 622"/>
                <a:gd name="T10" fmla="*/ 4 w 390"/>
                <a:gd name="T11" fmla="*/ 140 h 622"/>
                <a:gd name="T12" fmla="*/ 4 w 390"/>
                <a:gd name="T13" fmla="*/ 152 h 622"/>
                <a:gd name="T14" fmla="*/ 4 w 390"/>
                <a:gd name="T15" fmla="*/ 160 h 622"/>
                <a:gd name="T16" fmla="*/ 8 w 390"/>
                <a:gd name="T17" fmla="*/ 160 h 622"/>
                <a:gd name="T18" fmla="*/ 8 w 390"/>
                <a:gd name="T19" fmla="*/ 164 h 622"/>
                <a:gd name="T20" fmla="*/ 8 w 390"/>
                <a:gd name="T21" fmla="*/ 164 h 622"/>
                <a:gd name="T22" fmla="*/ 20 w 390"/>
                <a:gd name="T23" fmla="*/ 180 h 622"/>
                <a:gd name="T24" fmla="*/ 20 w 390"/>
                <a:gd name="T25" fmla="*/ 180 h 622"/>
                <a:gd name="T26" fmla="*/ 44 w 390"/>
                <a:gd name="T27" fmla="*/ 216 h 622"/>
                <a:gd name="T28" fmla="*/ 44 w 390"/>
                <a:gd name="T29" fmla="*/ 216 h 622"/>
                <a:gd name="T30" fmla="*/ 65 w 390"/>
                <a:gd name="T31" fmla="*/ 260 h 622"/>
                <a:gd name="T32" fmla="*/ 65 w 390"/>
                <a:gd name="T33" fmla="*/ 260 h 622"/>
                <a:gd name="T34" fmla="*/ 97 w 390"/>
                <a:gd name="T35" fmla="*/ 333 h 622"/>
                <a:gd name="T36" fmla="*/ 97 w 390"/>
                <a:gd name="T37" fmla="*/ 333 h 622"/>
                <a:gd name="T38" fmla="*/ 125 w 390"/>
                <a:gd name="T39" fmla="*/ 393 h 622"/>
                <a:gd name="T40" fmla="*/ 125 w 390"/>
                <a:gd name="T41" fmla="*/ 393 h 622"/>
                <a:gd name="T42" fmla="*/ 173 w 390"/>
                <a:gd name="T43" fmla="*/ 457 h 622"/>
                <a:gd name="T44" fmla="*/ 173 w 390"/>
                <a:gd name="T45" fmla="*/ 457 h 622"/>
                <a:gd name="T46" fmla="*/ 237 w 390"/>
                <a:gd name="T47" fmla="*/ 497 h 622"/>
                <a:gd name="T48" fmla="*/ 237 w 390"/>
                <a:gd name="T49" fmla="*/ 497 h 622"/>
                <a:gd name="T50" fmla="*/ 305 w 390"/>
                <a:gd name="T51" fmla="*/ 549 h 622"/>
                <a:gd name="T52" fmla="*/ 305 w 390"/>
                <a:gd name="T53" fmla="*/ 549 h 622"/>
                <a:gd name="T54" fmla="*/ 350 w 390"/>
                <a:gd name="T55" fmla="*/ 582 h 622"/>
                <a:gd name="T56" fmla="*/ 350 w 390"/>
                <a:gd name="T57" fmla="*/ 582 h 622"/>
                <a:gd name="T58" fmla="*/ 390 w 390"/>
                <a:gd name="T59" fmla="*/ 622 h 622"/>
                <a:gd name="T60" fmla="*/ 390 w 390"/>
                <a:gd name="T61" fmla="*/ 622 h 622"/>
                <a:gd name="T62" fmla="*/ 390 w 390"/>
                <a:gd name="T63" fmla="*/ 614 h 6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0"/>
                <a:gd name="T97" fmla="*/ 0 h 622"/>
                <a:gd name="T98" fmla="*/ 390 w 390"/>
                <a:gd name="T99" fmla="*/ 622 h 6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0" h="622">
                  <a:moveTo>
                    <a:pt x="0" y="0"/>
                  </a:moveTo>
                  <a:lnTo>
                    <a:pt x="0" y="28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4" y="140"/>
                  </a:lnTo>
                  <a:lnTo>
                    <a:pt x="4" y="152"/>
                  </a:lnTo>
                  <a:lnTo>
                    <a:pt x="4" y="160"/>
                  </a:lnTo>
                  <a:lnTo>
                    <a:pt x="8" y="160"/>
                  </a:lnTo>
                  <a:lnTo>
                    <a:pt x="8" y="164"/>
                  </a:lnTo>
                  <a:lnTo>
                    <a:pt x="20" y="180"/>
                  </a:lnTo>
                  <a:lnTo>
                    <a:pt x="44" y="216"/>
                  </a:lnTo>
                  <a:lnTo>
                    <a:pt x="65" y="260"/>
                  </a:lnTo>
                  <a:lnTo>
                    <a:pt x="97" y="333"/>
                  </a:lnTo>
                  <a:lnTo>
                    <a:pt x="125" y="393"/>
                  </a:lnTo>
                  <a:lnTo>
                    <a:pt x="173" y="457"/>
                  </a:lnTo>
                  <a:lnTo>
                    <a:pt x="237" y="497"/>
                  </a:lnTo>
                  <a:lnTo>
                    <a:pt x="305" y="549"/>
                  </a:lnTo>
                  <a:lnTo>
                    <a:pt x="350" y="582"/>
                  </a:lnTo>
                  <a:lnTo>
                    <a:pt x="390" y="622"/>
                  </a:lnTo>
                  <a:lnTo>
                    <a:pt x="390" y="61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7" name="Freeform 375"/>
            <p:cNvSpPr>
              <a:spLocks/>
            </p:cNvSpPr>
            <p:nvPr/>
          </p:nvSpPr>
          <p:spPr bwMode="auto">
            <a:xfrm>
              <a:off x="2960" y="2304"/>
              <a:ext cx="310" cy="590"/>
            </a:xfrm>
            <a:custGeom>
              <a:avLst/>
              <a:gdLst>
                <a:gd name="T0" fmla="*/ 0 w 310"/>
                <a:gd name="T1" fmla="*/ 0 h 590"/>
                <a:gd name="T2" fmla="*/ 0 w 310"/>
                <a:gd name="T3" fmla="*/ 25 h 590"/>
                <a:gd name="T4" fmla="*/ 0 w 310"/>
                <a:gd name="T5" fmla="*/ 49 h 590"/>
                <a:gd name="T6" fmla="*/ 0 w 310"/>
                <a:gd name="T7" fmla="*/ 69 h 590"/>
                <a:gd name="T8" fmla="*/ 0 w 310"/>
                <a:gd name="T9" fmla="*/ 85 h 590"/>
                <a:gd name="T10" fmla="*/ 0 w 310"/>
                <a:gd name="T11" fmla="*/ 113 h 590"/>
                <a:gd name="T12" fmla="*/ 0 w 310"/>
                <a:gd name="T13" fmla="*/ 133 h 590"/>
                <a:gd name="T14" fmla="*/ 4 w 310"/>
                <a:gd name="T15" fmla="*/ 145 h 590"/>
                <a:gd name="T16" fmla="*/ 4 w 310"/>
                <a:gd name="T17" fmla="*/ 149 h 590"/>
                <a:gd name="T18" fmla="*/ 4 w 310"/>
                <a:gd name="T19" fmla="*/ 153 h 590"/>
                <a:gd name="T20" fmla="*/ 4 w 310"/>
                <a:gd name="T21" fmla="*/ 153 h 590"/>
                <a:gd name="T22" fmla="*/ 4 w 310"/>
                <a:gd name="T23" fmla="*/ 153 h 590"/>
                <a:gd name="T24" fmla="*/ 16 w 310"/>
                <a:gd name="T25" fmla="*/ 173 h 590"/>
                <a:gd name="T26" fmla="*/ 16 w 310"/>
                <a:gd name="T27" fmla="*/ 173 h 590"/>
                <a:gd name="T28" fmla="*/ 36 w 310"/>
                <a:gd name="T29" fmla="*/ 205 h 590"/>
                <a:gd name="T30" fmla="*/ 36 w 310"/>
                <a:gd name="T31" fmla="*/ 205 h 590"/>
                <a:gd name="T32" fmla="*/ 49 w 310"/>
                <a:gd name="T33" fmla="*/ 249 h 590"/>
                <a:gd name="T34" fmla="*/ 49 w 310"/>
                <a:gd name="T35" fmla="*/ 249 h 590"/>
                <a:gd name="T36" fmla="*/ 77 w 310"/>
                <a:gd name="T37" fmla="*/ 313 h 590"/>
                <a:gd name="T38" fmla="*/ 77 w 310"/>
                <a:gd name="T39" fmla="*/ 313 h 590"/>
                <a:gd name="T40" fmla="*/ 101 w 310"/>
                <a:gd name="T41" fmla="*/ 378 h 590"/>
                <a:gd name="T42" fmla="*/ 101 w 310"/>
                <a:gd name="T43" fmla="*/ 378 h 590"/>
                <a:gd name="T44" fmla="*/ 137 w 310"/>
                <a:gd name="T45" fmla="*/ 438 h 590"/>
                <a:gd name="T46" fmla="*/ 137 w 310"/>
                <a:gd name="T47" fmla="*/ 438 h 590"/>
                <a:gd name="T48" fmla="*/ 189 w 310"/>
                <a:gd name="T49" fmla="*/ 474 h 590"/>
                <a:gd name="T50" fmla="*/ 189 w 310"/>
                <a:gd name="T51" fmla="*/ 474 h 590"/>
                <a:gd name="T52" fmla="*/ 241 w 310"/>
                <a:gd name="T53" fmla="*/ 526 h 590"/>
                <a:gd name="T54" fmla="*/ 241 w 310"/>
                <a:gd name="T55" fmla="*/ 526 h 590"/>
                <a:gd name="T56" fmla="*/ 277 w 310"/>
                <a:gd name="T57" fmla="*/ 554 h 590"/>
                <a:gd name="T58" fmla="*/ 277 w 310"/>
                <a:gd name="T59" fmla="*/ 554 h 590"/>
                <a:gd name="T60" fmla="*/ 310 w 310"/>
                <a:gd name="T61" fmla="*/ 590 h 590"/>
                <a:gd name="T62" fmla="*/ 310 w 310"/>
                <a:gd name="T63" fmla="*/ 590 h 590"/>
                <a:gd name="T64" fmla="*/ 310 w 310"/>
                <a:gd name="T65" fmla="*/ 586 h 590"/>
                <a:gd name="T66" fmla="*/ 0 w 310"/>
                <a:gd name="T67" fmla="*/ 0 h 5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0"/>
                <a:gd name="T103" fmla="*/ 0 h 590"/>
                <a:gd name="T104" fmla="*/ 310 w 310"/>
                <a:gd name="T105" fmla="*/ 590 h 5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0" h="590">
                  <a:moveTo>
                    <a:pt x="0" y="0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69"/>
                  </a:lnTo>
                  <a:lnTo>
                    <a:pt x="0" y="85"/>
                  </a:lnTo>
                  <a:lnTo>
                    <a:pt x="0" y="113"/>
                  </a:lnTo>
                  <a:lnTo>
                    <a:pt x="0" y="133"/>
                  </a:lnTo>
                  <a:lnTo>
                    <a:pt x="4" y="145"/>
                  </a:lnTo>
                  <a:lnTo>
                    <a:pt x="4" y="149"/>
                  </a:lnTo>
                  <a:lnTo>
                    <a:pt x="4" y="153"/>
                  </a:lnTo>
                  <a:lnTo>
                    <a:pt x="16" y="173"/>
                  </a:lnTo>
                  <a:lnTo>
                    <a:pt x="36" y="205"/>
                  </a:lnTo>
                  <a:lnTo>
                    <a:pt x="49" y="249"/>
                  </a:lnTo>
                  <a:lnTo>
                    <a:pt x="77" y="313"/>
                  </a:lnTo>
                  <a:lnTo>
                    <a:pt x="101" y="378"/>
                  </a:lnTo>
                  <a:lnTo>
                    <a:pt x="137" y="438"/>
                  </a:lnTo>
                  <a:lnTo>
                    <a:pt x="189" y="474"/>
                  </a:lnTo>
                  <a:lnTo>
                    <a:pt x="241" y="526"/>
                  </a:lnTo>
                  <a:lnTo>
                    <a:pt x="277" y="554"/>
                  </a:lnTo>
                  <a:lnTo>
                    <a:pt x="310" y="590"/>
                  </a:lnTo>
                  <a:lnTo>
                    <a:pt x="310" y="5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4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8" name="Freeform 376"/>
            <p:cNvSpPr>
              <a:spLocks/>
            </p:cNvSpPr>
            <p:nvPr/>
          </p:nvSpPr>
          <p:spPr bwMode="auto">
            <a:xfrm>
              <a:off x="3000" y="2276"/>
              <a:ext cx="229" cy="558"/>
            </a:xfrm>
            <a:custGeom>
              <a:avLst/>
              <a:gdLst>
                <a:gd name="T0" fmla="*/ 0 w 229"/>
                <a:gd name="T1" fmla="*/ 0 h 558"/>
                <a:gd name="T2" fmla="*/ 0 w 229"/>
                <a:gd name="T3" fmla="*/ 45 h 558"/>
                <a:gd name="T4" fmla="*/ 0 w 229"/>
                <a:gd name="T5" fmla="*/ 81 h 558"/>
                <a:gd name="T6" fmla="*/ 0 w 229"/>
                <a:gd name="T7" fmla="*/ 105 h 558"/>
                <a:gd name="T8" fmla="*/ 0 w 229"/>
                <a:gd name="T9" fmla="*/ 125 h 558"/>
                <a:gd name="T10" fmla="*/ 0 w 229"/>
                <a:gd name="T11" fmla="*/ 137 h 558"/>
                <a:gd name="T12" fmla="*/ 4 w 229"/>
                <a:gd name="T13" fmla="*/ 141 h 558"/>
                <a:gd name="T14" fmla="*/ 4 w 229"/>
                <a:gd name="T15" fmla="*/ 145 h 558"/>
                <a:gd name="T16" fmla="*/ 4 w 229"/>
                <a:gd name="T17" fmla="*/ 145 h 558"/>
                <a:gd name="T18" fmla="*/ 4 w 229"/>
                <a:gd name="T19" fmla="*/ 145 h 558"/>
                <a:gd name="T20" fmla="*/ 13 w 229"/>
                <a:gd name="T21" fmla="*/ 161 h 558"/>
                <a:gd name="T22" fmla="*/ 13 w 229"/>
                <a:gd name="T23" fmla="*/ 161 h 558"/>
                <a:gd name="T24" fmla="*/ 25 w 229"/>
                <a:gd name="T25" fmla="*/ 193 h 558"/>
                <a:gd name="T26" fmla="*/ 25 w 229"/>
                <a:gd name="T27" fmla="*/ 193 h 558"/>
                <a:gd name="T28" fmla="*/ 37 w 229"/>
                <a:gd name="T29" fmla="*/ 233 h 558"/>
                <a:gd name="T30" fmla="*/ 37 w 229"/>
                <a:gd name="T31" fmla="*/ 233 h 558"/>
                <a:gd name="T32" fmla="*/ 57 w 229"/>
                <a:gd name="T33" fmla="*/ 297 h 558"/>
                <a:gd name="T34" fmla="*/ 57 w 229"/>
                <a:gd name="T35" fmla="*/ 297 h 558"/>
                <a:gd name="T36" fmla="*/ 73 w 229"/>
                <a:gd name="T37" fmla="*/ 354 h 558"/>
                <a:gd name="T38" fmla="*/ 73 w 229"/>
                <a:gd name="T39" fmla="*/ 354 h 558"/>
                <a:gd name="T40" fmla="*/ 105 w 229"/>
                <a:gd name="T41" fmla="*/ 410 h 558"/>
                <a:gd name="T42" fmla="*/ 105 w 229"/>
                <a:gd name="T43" fmla="*/ 410 h 558"/>
                <a:gd name="T44" fmla="*/ 141 w 229"/>
                <a:gd name="T45" fmla="*/ 446 h 558"/>
                <a:gd name="T46" fmla="*/ 141 w 229"/>
                <a:gd name="T47" fmla="*/ 446 h 558"/>
                <a:gd name="T48" fmla="*/ 181 w 229"/>
                <a:gd name="T49" fmla="*/ 494 h 558"/>
                <a:gd name="T50" fmla="*/ 181 w 229"/>
                <a:gd name="T51" fmla="*/ 494 h 558"/>
                <a:gd name="T52" fmla="*/ 205 w 229"/>
                <a:gd name="T53" fmla="*/ 522 h 558"/>
                <a:gd name="T54" fmla="*/ 205 w 229"/>
                <a:gd name="T55" fmla="*/ 522 h 558"/>
                <a:gd name="T56" fmla="*/ 229 w 229"/>
                <a:gd name="T57" fmla="*/ 558 h 558"/>
                <a:gd name="T58" fmla="*/ 229 w 229"/>
                <a:gd name="T59" fmla="*/ 558 h 558"/>
                <a:gd name="T60" fmla="*/ 229 w 229"/>
                <a:gd name="T61" fmla="*/ 550 h 558"/>
                <a:gd name="T62" fmla="*/ 0 w 229"/>
                <a:gd name="T63" fmla="*/ 0 h 5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9"/>
                <a:gd name="T97" fmla="*/ 0 h 558"/>
                <a:gd name="T98" fmla="*/ 229 w 229"/>
                <a:gd name="T99" fmla="*/ 558 h 5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9" h="558">
                  <a:moveTo>
                    <a:pt x="0" y="0"/>
                  </a:moveTo>
                  <a:lnTo>
                    <a:pt x="0" y="45"/>
                  </a:lnTo>
                  <a:lnTo>
                    <a:pt x="0" y="81"/>
                  </a:lnTo>
                  <a:lnTo>
                    <a:pt x="0" y="105"/>
                  </a:lnTo>
                  <a:lnTo>
                    <a:pt x="0" y="125"/>
                  </a:lnTo>
                  <a:lnTo>
                    <a:pt x="0" y="137"/>
                  </a:lnTo>
                  <a:lnTo>
                    <a:pt x="4" y="141"/>
                  </a:lnTo>
                  <a:lnTo>
                    <a:pt x="4" y="145"/>
                  </a:lnTo>
                  <a:lnTo>
                    <a:pt x="13" y="161"/>
                  </a:lnTo>
                  <a:lnTo>
                    <a:pt x="25" y="193"/>
                  </a:lnTo>
                  <a:lnTo>
                    <a:pt x="37" y="233"/>
                  </a:lnTo>
                  <a:lnTo>
                    <a:pt x="57" y="297"/>
                  </a:lnTo>
                  <a:lnTo>
                    <a:pt x="73" y="354"/>
                  </a:lnTo>
                  <a:lnTo>
                    <a:pt x="105" y="410"/>
                  </a:lnTo>
                  <a:lnTo>
                    <a:pt x="141" y="446"/>
                  </a:lnTo>
                  <a:lnTo>
                    <a:pt x="181" y="494"/>
                  </a:lnTo>
                  <a:lnTo>
                    <a:pt x="205" y="522"/>
                  </a:lnTo>
                  <a:lnTo>
                    <a:pt x="229" y="558"/>
                  </a:lnTo>
                  <a:lnTo>
                    <a:pt x="229" y="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4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9" name="Freeform 377"/>
            <p:cNvSpPr>
              <a:spLocks/>
            </p:cNvSpPr>
            <p:nvPr/>
          </p:nvSpPr>
          <p:spPr bwMode="auto">
            <a:xfrm>
              <a:off x="2960" y="2304"/>
              <a:ext cx="310" cy="590"/>
            </a:xfrm>
            <a:custGeom>
              <a:avLst/>
              <a:gdLst>
                <a:gd name="T0" fmla="*/ 0 w 310"/>
                <a:gd name="T1" fmla="*/ 25 h 590"/>
                <a:gd name="T2" fmla="*/ 0 w 310"/>
                <a:gd name="T3" fmla="*/ 49 h 590"/>
                <a:gd name="T4" fmla="*/ 0 w 310"/>
                <a:gd name="T5" fmla="*/ 69 h 590"/>
                <a:gd name="T6" fmla="*/ 0 w 310"/>
                <a:gd name="T7" fmla="*/ 85 h 590"/>
                <a:gd name="T8" fmla="*/ 0 w 310"/>
                <a:gd name="T9" fmla="*/ 113 h 590"/>
                <a:gd name="T10" fmla="*/ 0 w 310"/>
                <a:gd name="T11" fmla="*/ 133 h 590"/>
                <a:gd name="T12" fmla="*/ 4 w 310"/>
                <a:gd name="T13" fmla="*/ 145 h 590"/>
                <a:gd name="T14" fmla="*/ 4 w 310"/>
                <a:gd name="T15" fmla="*/ 149 h 590"/>
                <a:gd name="T16" fmla="*/ 4 w 310"/>
                <a:gd name="T17" fmla="*/ 153 h 590"/>
                <a:gd name="T18" fmla="*/ 4 w 310"/>
                <a:gd name="T19" fmla="*/ 153 h 590"/>
                <a:gd name="T20" fmla="*/ 4 w 310"/>
                <a:gd name="T21" fmla="*/ 153 h 590"/>
                <a:gd name="T22" fmla="*/ 16 w 310"/>
                <a:gd name="T23" fmla="*/ 173 h 590"/>
                <a:gd name="T24" fmla="*/ 16 w 310"/>
                <a:gd name="T25" fmla="*/ 173 h 590"/>
                <a:gd name="T26" fmla="*/ 36 w 310"/>
                <a:gd name="T27" fmla="*/ 205 h 590"/>
                <a:gd name="T28" fmla="*/ 36 w 310"/>
                <a:gd name="T29" fmla="*/ 205 h 590"/>
                <a:gd name="T30" fmla="*/ 49 w 310"/>
                <a:gd name="T31" fmla="*/ 249 h 590"/>
                <a:gd name="T32" fmla="*/ 49 w 310"/>
                <a:gd name="T33" fmla="*/ 249 h 590"/>
                <a:gd name="T34" fmla="*/ 77 w 310"/>
                <a:gd name="T35" fmla="*/ 313 h 590"/>
                <a:gd name="T36" fmla="*/ 77 w 310"/>
                <a:gd name="T37" fmla="*/ 313 h 590"/>
                <a:gd name="T38" fmla="*/ 101 w 310"/>
                <a:gd name="T39" fmla="*/ 378 h 590"/>
                <a:gd name="T40" fmla="*/ 101 w 310"/>
                <a:gd name="T41" fmla="*/ 378 h 590"/>
                <a:gd name="T42" fmla="*/ 137 w 310"/>
                <a:gd name="T43" fmla="*/ 438 h 590"/>
                <a:gd name="T44" fmla="*/ 137 w 310"/>
                <a:gd name="T45" fmla="*/ 438 h 590"/>
                <a:gd name="T46" fmla="*/ 189 w 310"/>
                <a:gd name="T47" fmla="*/ 474 h 590"/>
                <a:gd name="T48" fmla="*/ 189 w 310"/>
                <a:gd name="T49" fmla="*/ 474 h 590"/>
                <a:gd name="T50" fmla="*/ 241 w 310"/>
                <a:gd name="T51" fmla="*/ 526 h 590"/>
                <a:gd name="T52" fmla="*/ 241 w 310"/>
                <a:gd name="T53" fmla="*/ 526 h 590"/>
                <a:gd name="T54" fmla="*/ 277 w 310"/>
                <a:gd name="T55" fmla="*/ 554 h 590"/>
                <a:gd name="T56" fmla="*/ 277 w 310"/>
                <a:gd name="T57" fmla="*/ 554 h 590"/>
                <a:gd name="T58" fmla="*/ 310 w 310"/>
                <a:gd name="T59" fmla="*/ 590 h 590"/>
                <a:gd name="T60" fmla="*/ 310 w 310"/>
                <a:gd name="T61" fmla="*/ 590 h 590"/>
                <a:gd name="T62" fmla="*/ 310 w 310"/>
                <a:gd name="T63" fmla="*/ 586 h 5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0"/>
                <a:gd name="T97" fmla="*/ 0 h 590"/>
                <a:gd name="T98" fmla="*/ 310 w 310"/>
                <a:gd name="T99" fmla="*/ 590 h 5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0" h="590">
                  <a:moveTo>
                    <a:pt x="0" y="0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69"/>
                  </a:lnTo>
                  <a:lnTo>
                    <a:pt x="0" y="85"/>
                  </a:lnTo>
                  <a:lnTo>
                    <a:pt x="0" y="113"/>
                  </a:lnTo>
                  <a:lnTo>
                    <a:pt x="0" y="133"/>
                  </a:lnTo>
                  <a:lnTo>
                    <a:pt x="4" y="145"/>
                  </a:lnTo>
                  <a:lnTo>
                    <a:pt x="4" y="149"/>
                  </a:lnTo>
                  <a:lnTo>
                    <a:pt x="4" y="153"/>
                  </a:lnTo>
                  <a:lnTo>
                    <a:pt x="16" y="173"/>
                  </a:lnTo>
                  <a:lnTo>
                    <a:pt x="36" y="205"/>
                  </a:lnTo>
                  <a:lnTo>
                    <a:pt x="49" y="249"/>
                  </a:lnTo>
                  <a:lnTo>
                    <a:pt x="77" y="313"/>
                  </a:lnTo>
                  <a:lnTo>
                    <a:pt x="101" y="378"/>
                  </a:lnTo>
                  <a:lnTo>
                    <a:pt x="137" y="438"/>
                  </a:lnTo>
                  <a:lnTo>
                    <a:pt x="189" y="474"/>
                  </a:lnTo>
                  <a:lnTo>
                    <a:pt x="241" y="526"/>
                  </a:lnTo>
                  <a:lnTo>
                    <a:pt x="277" y="554"/>
                  </a:lnTo>
                  <a:lnTo>
                    <a:pt x="310" y="590"/>
                  </a:lnTo>
                  <a:lnTo>
                    <a:pt x="310" y="58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0" name="Freeform 378"/>
            <p:cNvSpPr>
              <a:spLocks/>
            </p:cNvSpPr>
            <p:nvPr/>
          </p:nvSpPr>
          <p:spPr bwMode="auto">
            <a:xfrm>
              <a:off x="3000" y="2276"/>
              <a:ext cx="229" cy="558"/>
            </a:xfrm>
            <a:custGeom>
              <a:avLst/>
              <a:gdLst>
                <a:gd name="T0" fmla="*/ 0 w 229"/>
                <a:gd name="T1" fmla="*/ 0 h 558"/>
                <a:gd name="T2" fmla="*/ 0 w 229"/>
                <a:gd name="T3" fmla="*/ 45 h 558"/>
                <a:gd name="T4" fmla="*/ 0 w 229"/>
                <a:gd name="T5" fmla="*/ 45 h 558"/>
                <a:gd name="T6" fmla="*/ 0 w 229"/>
                <a:gd name="T7" fmla="*/ 81 h 558"/>
                <a:gd name="T8" fmla="*/ 0 w 229"/>
                <a:gd name="T9" fmla="*/ 81 h 558"/>
                <a:gd name="T10" fmla="*/ 0 w 229"/>
                <a:gd name="T11" fmla="*/ 105 h 558"/>
                <a:gd name="T12" fmla="*/ 0 w 229"/>
                <a:gd name="T13" fmla="*/ 105 h 558"/>
                <a:gd name="T14" fmla="*/ 0 w 229"/>
                <a:gd name="T15" fmla="*/ 125 h 558"/>
                <a:gd name="T16" fmla="*/ 0 w 229"/>
                <a:gd name="T17" fmla="*/ 125 h 558"/>
                <a:gd name="T18" fmla="*/ 0 w 229"/>
                <a:gd name="T19" fmla="*/ 137 h 558"/>
                <a:gd name="T20" fmla="*/ 0 w 229"/>
                <a:gd name="T21" fmla="*/ 137 h 558"/>
                <a:gd name="T22" fmla="*/ 4 w 229"/>
                <a:gd name="T23" fmla="*/ 141 h 558"/>
                <a:gd name="T24" fmla="*/ 4 w 229"/>
                <a:gd name="T25" fmla="*/ 141 h 558"/>
                <a:gd name="T26" fmla="*/ 4 w 229"/>
                <a:gd name="T27" fmla="*/ 145 h 558"/>
                <a:gd name="T28" fmla="*/ 4 w 229"/>
                <a:gd name="T29" fmla="*/ 145 h 558"/>
                <a:gd name="T30" fmla="*/ 4 w 229"/>
                <a:gd name="T31" fmla="*/ 145 h 558"/>
                <a:gd name="T32" fmla="*/ 4 w 229"/>
                <a:gd name="T33" fmla="*/ 145 h 558"/>
                <a:gd name="T34" fmla="*/ 4 w 229"/>
                <a:gd name="T35" fmla="*/ 145 h 558"/>
                <a:gd name="T36" fmla="*/ 4 w 229"/>
                <a:gd name="T37" fmla="*/ 145 h 558"/>
                <a:gd name="T38" fmla="*/ 13 w 229"/>
                <a:gd name="T39" fmla="*/ 161 h 558"/>
                <a:gd name="T40" fmla="*/ 13 w 229"/>
                <a:gd name="T41" fmla="*/ 161 h 558"/>
                <a:gd name="T42" fmla="*/ 13 w 229"/>
                <a:gd name="T43" fmla="*/ 161 h 558"/>
                <a:gd name="T44" fmla="*/ 13 w 229"/>
                <a:gd name="T45" fmla="*/ 161 h 558"/>
                <a:gd name="T46" fmla="*/ 25 w 229"/>
                <a:gd name="T47" fmla="*/ 193 h 558"/>
                <a:gd name="T48" fmla="*/ 25 w 229"/>
                <a:gd name="T49" fmla="*/ 193 h 558"/>
                <a:gd name="T50" fmla="*/ 25 w 229"/>
                <a:gd name="T51" fmla="*/ 193 h 558"/>
                <a:gd name="T52" fmla="*/ 25 w 229"/>
                <a:gd name="T53" fmla="*/ 193 h 558"/>
                <a:gd name="T54" fmla="*/ 37 w 229"/>
                <a:gd name="T55" fmla="*/ 233 h 558"/>
                <a:gd name="T56" fmla="*/ 37 w 229"/>
                <a:gd name="T57" fmla="*/ 233 h 558"/>
                <a:gd name="T58" fmla="*/ 37 w 229"/>
                <a:gd name="T59" fmla="*/ 233 h 558"/>
                <a:gd name="T60" fmla="*/ 37 w 229"/>
                <a:gd name="T61" fmla="*/ 233 h 558"/>
                <a:gd name="T62" fmla="*/ 57 w 229"/>
                <a:gd name="T63" fmla="*/ 297 h 558"/>
                <a:gd name="T64" fmla="*/ 57 w 229"/>
                <a:gd name="T65" fmla="*/ 297 h 558"/>
                <a:gd name="T66" fmla="*/ 57 w 229"/>
                <a:gd name="T67" fmla="*/ 297 h 558"/>
                <a:gd name="T68" fmla="*/ 57 w 229"/>
                <a:gd name="T69" fmla="*/ 297 h 558"/>
                <a:gd name="T70" fmla="*/ 73 w 229"/>
                <a:gd name="T71" fmla="*/ 354 h 558"/>
                <a:gd name="T72" fmla="*/ 73 w 229"/>
                <a:gd name="T73" fmla="*/ 354 h 558"/>
                <a:gd name="T74" fmla="*/ 73 w 229"/>
                <a:gd name="T75" fmla="*/ 354 h 558"/>
                <a:gd name="T76" fmla="*/ 73 w 229"/>
                <a:gd name="T77" fmla="*/ 354 h 558"/>
                <a:gd name="T78" fmla="*/ 105 w 229"/>
                <a:gd name="T79" fmla="*/ 410 h 558"/>
                <a:gd name="T80" fmla="*/ 105 w 229"/>
                <a:gd name="T81" fmla="*/ 410 h 558"/>
                <a:gd name="T82" fmla="*/ 105 w 229"/>
                <a:gd name="T83" fmla="*/ 410 h 558"/>
                <a:gd name="T84" fmla="*/ 105 w 229"/>
                <a:gd name="T85" fmla="*/ 410 h 558"/>
                <a:gd name="T86" fmla="*/ 141 w 229"/>
                <a:gd name="T87" fmla="*/ 446 h 558"/>
                <a:gd name="T88" fmla="*/ 141 w 229"/>
                <a:gd name="T89" fmla="*/ 446 h 558"/>
                <a:gd name="T90" fmla="*/ 141 w 229"/>
                <a:gd name="T91" fmla="*/ 446 h 558"/>
                <a:gd name="T92" fmla="*/ 141 w 229"/>
                <a:gd name="T93" fmla="*/ 446 h 558"/>
                <a:gd name="T94" fmla="*/ 181 w 229"/>
                <a:gd name="T95" fmla="*/ 494 h 558"/>
                <a:gd name="T96" fmla="*/ 181 w 229"/>
                <a:gd name="T97" fmla="*/ 494 h 558"/>
                <a:gd name="T98" fmla="*/ 181 w 229"/>
                <a:gd name="T99" fmla="*/ 494 h 558"/>
                <a:gd name="T100" fmla="*/ 181 w 229"/>
                <a:gd name="T101" fmla="*/ 494 h 558"/>
                <a:gd name="T102" fmla="*/ 205 w 229"/>
                <a:gd name="T103" fmla="*/ 522 h 558"/>
                <a:gd name="T104" fmla="*/ 205 w 229"/>
                <a:gd name="T105" fmla="*/ 522 h 558"/>
                <a:gd name="T106" fmla="*/ 205 w 229"/>
                <a:gd name="T107" fmla="*/ 522 h 558"/>
                <a:gd name="T108" fmla="*/ 205 w 229"/>
                <a:gd name="T109" fmla="*/ 522 h 558"/>
                <a:gd name="T110" fmla="*/ 229 w 229"/>
                <a:gd name="T111" fmla="*/ 558 h 558"/>
                <a:gd name="T112" fmla="*/ 229 w 229"/>
                <a:gd name="T113" fmla="*/ 558 h 558"/>
                <a:gd name="T114" fmla="*/ 229 w 229"/>
                <a:gd name="T115" fmla="*/ 558 h 558"/>
                <a:gd name="T116" fmla="*/ 229 w 229"/>
                <a:gd name="T117" fmla="*/ 558 h 558"/>
                <a:gd name="T118" fmla="*/ 229 w 229"/>
                <a:gd name="T119" fmla="*/ 550 h 5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9"/>
                <a:gd name="T181" fmla="*/ 0 h 558"/>
                <a:gd name="T182" fmla="*/ 229 w 229"/>
                <a:gd name="T183" fmla="*/ 558 h 5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9" h="558">
                  <a:moveTo>
                    <a:pt x="0" y="0"/>
                  </a:moveTo>
                  <a:lnTo>
                    <a:pt x="0" y="45"/>
                  </a:lnTo>
                  <a:lnTo>
                    <a:pt x="0" y="81"/>
                  </a:lnTo>
                  <a:lnTo>
                    <a:pt x="0" y="105"/>
                  </a:lnTo>
                  <a:lnTo>
                    <a:pt x="0" y="125"/>
                  </a:lnTo>
                  <a:lnTo>
                    <a:pt x="0" y="137"/>
                  </a:lnTo>
                  <a:lnTo>
                    <a:pt x="4" y="141"/>
                  </a:lnTo>
                  <a:lnTo>
                    <a:pt x="4" y="145"/>
                  </a:lnTo>
                  <a:lnTo>
                    <a:pt x="13" y="161"/>
                  </a:lnTo>
                  <a:lnTo>
                    <a:pt x="25" y="193"/>
                  </a:lnTo>
                  <a:lnTo>
                    <a:pt x="37" y="233"/>
                  </a:lnTo>
                  <a:lnTo>
                    <a:pt x="57" y="297"/>
                  </a:lnTo>
                  <a:lnTo>
                    <a:pt x="73" y="354"/>
                  </a:lnTo>
                  <a:lnTo>
                    <a:pt x="105" y="410"/>
                  </a:lnTo>
                  <a:lnTo>
                    <a:pt x="141" y="446"/>
                  </a:lnTo>
                  <a:lnTo>
                    <a:pt x="181" y="494"/>
                  </a:lnTo>
                  <a:lnTo>
                    <a:pt x="205" y="522"/>
                  </a:lnTo>
                  <a:lnTo>
                    <a:pt x="229" y="558"/>
                  </a:lnTo>
                  <a:lnTo>
                    <a:pt x="229" y="55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1" name="Freeform 379"/>
            <p:cNvSpPr>
              <a:spLocks/>
            </p:cNvSpPr>
            <p:nvPr/>
          </p:nvSpPr>
          <p:spPr bwMode="auto">
            <a:xfrm>
              <a:off x="3033" y="2256"/>
              <a:ext cx="212" cy="546"/>
            </a:xfrm>
            <a:custGeom>
              <a:avLst/>
              <a:gdLst>
                <a:gd name="T0" fmla="*/ 0 w 212"/>
                <a:gd name="T1" fmla="*/ 0 h 546"/>
                <a:gd name="T2" fmla="*/ 0 w 212"/>
                <a:gd name="T3" fmla="*/ 44 h 546"/>
                <a:gd name="T4" fmla="*/ 0 w 212"/>
                <a:gd name="T5" fmla="*/ 81 h 546"/>
                <a:gd name="T6" fmla="*/ 0 w 212"/>
                <a:gd name="T7" fmla="*/ 105 h 546"/>
                <a:gd name="T8" fmla="*/ 0 w 212"/>
                <a:gd name="T9" fmla="*/ 125 h 546"/>
                <a:gd name="T10" fmla="*/ 0 w 212"/>
                <a:gd name="T11" fmla="*/ 133 h 546"/>
                <a:gd name="T12" fmla="*/ 0 w 212"/>
                <a:gd name="T13" fmla="*/ 141 h 546"/>
                <a:gd name="T14" fmla="*/ 4 w 212"/>
                <a:gd name="T15" fmla="*/ 145 h 546"/>
                <a:gd name="T16" fmla="*/ 4 w 212"/>
                <a:gd name="T17" fmla="*/ 145 h 546"/>
                <a:gd name="T18" fmla="*/ 4 w 212"/>
                <a:gd name="T19" fmla="*/ 145 h 546"/>
                <a:gd name="T20" fmla="*/ 12 w 212"/>
                <a:gd name="T21" fmla="*/ 161 h 546"/>
                <a:gd name="T22" fmla="*/ 12 w 212"/>
                <a:gd name="T23" fmla="*/ 161 h 546"/>
                <a:gd name="T24" fmla="*/ 24 w 212"/>
                <a:gd name="T25" fmla="*/ 189 h 546"/>
                <a:gd name="T26" fmla="*/ 24 w 212"/>
                <a:gd name="T27" fmla="*/ 189 h 546"/>
                <a:gd name="T28" fmla="*/ 32 w 212"/>
                <a:gd name="T29" fmla="*/ 233 h 546"/>
                <a:gd name="T30" fmla="*/ 32 w 212"/>
                <a:gd name="T31" fmla="*/ 233 h 546"/>
                <a:gd name="T32" fmla="*/ 52 w 212"/>
                <a:gd name="T33" fmla="*/ 293 h 546"/>
                <a:gd name="T34" fmla="*/ 52 w 212"/>
                <a:gd name="T35" fmla="*/ 293 h 546"/>
                <a:gd name="T36" fmla="*/ 68 w 212"/>
                <a:gd name="T37" fmla="*/ 349 h 546"/>
                <a:gd name="T38" fmla="*/ 68 w 212"/>
                <a:gd name="T39" fmla="*/ 349 h 546"/>
                <a:gd name="T40" fmla="*/ 96 w 212"/>
                <a:gd name="T41" fmla="*/ 406 h 546"/>
                <a:gd name="T42" fmla="*/ 96 w 212"/>
                <a:gd name="T43" fmla="*/ 406 h 546"/>
                <a:gd name="T44" fmla="*/ 128 w 212"/>
                <a:gd name="T45" fmla="*/ 442 h 546"/>
                <a:gd name="T46" fmla="*/ 128 w 212"/>
                <a:gd name="T47" fmla="*/ 442 h 546"/>
                <a:gd name="T48" fmla="*/ 164 w 212"/>
                <a:gd name="T49" fmla="*/ 486 h 546"/>
                <a:gd name="T50" fmla="*/ 164 w 212"/>
                <a:gd name="T51" fmla="*/ 486 h 546"/>
                <a:gd name="T52" fmla="*/ 192 w 212"/>
                <a:gd name="T53" fmla="*/ 514 h 546"/>
                <a:gd name="T54" fmla="*/ 192 w 212"/>
                <a:gd name="T55" fmla="*/ 514 h 546"/>
                <a:gd name="T56" fmla="*/ 212 w 212"/>
                <a:gd name="T57" fmla="*/ 546 h 546"/>
                <a:gd name="T58" fmla="*/ 212 w 212"/>
                <a:gd name="T59" fmla="*/ 546 h 546"/>
                <a:gd name="T60" fmla="*/ 212 w 212"/>
                <a:gd name="T61" fmla="*/ 542 h 546"/>
                <a:gd name="T62" fmla="*/ 0 w 212"/>
                <a:gd name="T63" fmla="*/ 0 h 5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2"/>
                <a:gd name="T97" fmla="*/ 0 h 546"/>
                <a:gd name="T98" fmla="*/ 212 w 212"/>
                <a:gd name="T99" fmla="*/ 546 h 5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2" h="546">
                  <a:moveTo>
                    <a:pt x="0" y="0"/>
                  </a:moveTo>
                  <a:lnTo>
                    <a:pt x="0" y="44"/>
                  </a:lnTo>
                  <a:lnTo>
                    <a:pt x="0" y="81"/>
                  </a:lnTo>
                  <a:lnTo>
                    <a:pt x="0" y="105"/>
                  </a:lnTo>
                  <a:lnTo>
                    <a:pt x="0" y="125"/>
                  </a:lnTo>
                  <a:lnTo>
                    <a:pt x="0" y="133"/>
                  </a:lnTo>
                  <a:lnTo>
                    <a:pt x="0" y="141"/>
                  </a:lnTo>
                  <a:lnTo>
                    <a:pt x="4" y="145"/>
                  </a:lnTo>
                  <a:lnTo>
                    <a:pt x="12" y="161"/>
                  </a:lnTo>
                  <a:lnTo>
                    <a:pt x="24" y="189"/>
                  </a:lnTo>
                  <a:lnTo>
                    <a:pt x="32" y="233"/>
                  </a:lnTo>
                  <a:lnTo>
                    <a:pt x="52" y="293"/>
                  </a:lnTo>
                  <a:lnTo>
                    <a:pt x="68" y="349"/>
                  </a:lnTo>
                  <a:lnTo>
                    <a:pt x="96" y="406"/>
                  </a:lnTo>
                  <a:lnTo>
                    <a:pt x="128" y="442"/>
                  </a:lnTo>
                  <a:lnTo>
                    <a:pt x="164" y="486"/>
                  </a:lnTo>
                  <a:lnTo>
                    <a:pt x="192" y="514"/>
                  </a:lnTo>
                  <a:lnTo>
                    <a:pt x="212" y="546"/>
                  </a:lnTo>
                  <a:lnTo>
                    <a:pt x="212" y="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4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2" name="Freeform 380"/>
            <p:cNvSpPr>
              <a:spLocks/>
            </p:cNvSpPr>
            <p:nvPr/>
          </p:nvSpPr>
          <p:spPr bwMode="auto">
            <a:xfrm>
              <a:off x="3033" y="2256"/>
              <a:ext cx="212" cy="546"/>
            </a:xfrm>
            <a:custGeom>
              <a:avLst/>
              <a:gdLst>
                <a:gd name="T0" fmla="*/ 0 w 212"/>
                <a:gd name="T1" fmla="*/ 0 h 546"/>
                <a:gd name="T2" fmla="*/ 0 w 212"/>
                <a:gd name="T3" fmla="*/ 44 h 546"/>
                <a:gd name="T4" fmla="*/ 0 w 212"/>
                <a:gd name="T5" fmla="*/ 44 h 546"/>
                <a:gd name="T6" fmla="*/ 0 w 212"/>
                <a:gd name="T7" fmla="*/ 81 h 546"/>
                <a:gd name="T8" fmla="*/ 0 w 212"/>
                <a:gd name="T9" fmla="*/ 81 h 546"/>
                <a:gd name="T10" fmla="*/ 0 w 212"/>
                <a:gd name="T11" fmla="*/ 105 h 546"/>
                <a:gd name="T12" fmla="*/ 0 w 212"/>
                <a:gd name="T13" fmla="*/ 105 h 546"/>
                <a:gd name="T14" fmla="*/ 0 w 212"/>
                <a:gd name="T15" fmla="*/ 125 h 546"/>
                <a:gd name="T16" fmla="*/ 0 w 212"/>
                <a:gd name="T17" fmla="*/ 125 h 546"/>
                <a:gd name="T18" fmla="*/ 0 w 212"/>
                <a:gd name="T19" fmla="*/ 133 h 546"/>
                <a:gd name="T20" fmla="*/ 0 w 212"/>
                <a:gd name="T21" fmla="*/ 133 h 546"/>
                <a:gd name="T22" fmla="*/ 0 w 212"/>
                <a:gd name="T23" fmla="*/ 141 h 546"/>
                <a:gd name="T24" fmla="*/ 0 w 212"/>
                <a:gd name="T25" fmla="*/ 141 h 546"/>
                <a:gd name="T26" fmla="*/ 4 w 212"/>
                <a:gd name="T27" fmla="*/ 145 h 546"/>
                <a:gd name="T28" fmla="*/ 4 w 212"/>
                <a:gd name="T29" fmla="*/ 145 h 546"/>
                <a:gd name="T30" fmla="*/ 4 w 212"/>
                <a:gd name="T31" fmla="*/ 145 h 546"/>
                <a:gd name="T32" fmla="*/ 4 w 212"/>
                <a:gd name="T33" fmla="*/ 145 h 546"/>
                <a:gd name="T34" fmla="*/ 4 w 212"/>
                <a:gd name="T35" fmla="*/ 145 h 546"/>
                <a:gd name="T36" fmla="*/ 4 w 212"/>
                <a:gd name="T37" fmla="*/ 145 h 546"/>
                <a:gd name="T38" fmla="*/ 12 w 212"/>
                <a:gd name="T39" fmla="*/ 161 h 546"/>
                <a:gd name="T40" fmla="*/ 12 w 212"/>
                <a:gd name="T41" fmla="*/ 161 h 546"/>
                <a:gd name="T42" fmla="*/ 12 w 212"/>
                <a:gd name="T43" fmla="*/ 161 h 546"/>
                <a:gd name="T44" fmla="*/ 12 w 212"/>
                <a:gd name="T45" fmla="*/ 161 h 546"/>
                <a:gd name="T46" fmla="*/ 24 w 212"/>
                <a:gd name="T47" fmla="*/ 189 h 546"/>
                <a:gd name="T48" fmla="*/ 24 w 212"/>
                <a:gd name="T49" fmla="*/ 189 h 546"/>
                <a:gd name="T50" fmla="*/ 24 w 212"/>
                <a:gd name="T51" fmla="*/ 189 h 546"/>
                <a:gd name="T52" fmla="*/ 24 w 212"/>
                <a:gd name="T53" fmla="*/ 189 h 546"/>
                <a:gd name="T54" fmla="*/ 32 w 212"/>
                <a:gd name="T55" fmla="*/ 233 h 546"/>
                <a:gd name="T56" fmla="*/ 32 w 212"/>
                <a:gd name="T57" fmla="*/ 233 h 546"/>
                <a:gd name="T58" fmla="*/ 32 w 212"/>
                <a:gd name="T59" fmla="*/ 233 h 546"/>
                <a:gd name="T60" fmla="*/ 32 w 212"/>
                <a:gd name="T61" fmla="*/ 233 h 546"/>
                <a:gd name="T62" fmla="*/ 52 w 212"/>
                <a:gd name="T63" fmla="*/ 293 h 546"/>
                <a:gd name="T64" fmla="*/ 52 w 212"/>
                <a:gd name="T65" fmla="*/ 293 h 546"/>
                <a:gd name="T66" fmla="*/ 52 w 212"/>
                <a:gd name="T67" fmla="*/ 293 h 546"/>
                <a:gd name="T68" fmla="*/ 52 w 212"/>
                <a:gd name="T69" fmla="*/ 293 h 546"/>
                <a:gd name="T70" fmla="*/ 68 w 212"/>
                <a:gd name="T71" fmla="*/ 349 h 546"/>
                <a:gd name="T72" fmla="*/ 68 w 212"/>
                <a:gd name="T73" fmla="*/ 349 h 546"/>
                <a:gd name="T74" fmla="*/ 68 w 212"/>
                <a:gd name="T75" fmla="*/ 349 h 546"/>
                <a:gd name="T76" fmla="*/ 68 w 212"/>
                <a:gd name="T77" fmla="*/ 349 h 546"/>
                <a:gd name="T78" fmla="*/ 96 w 212"/>
                <a:gd name="T79" fmla="*/ 406 h 546"/>
                <a:gd name="T80" fmla="*/ 96 w 212"/>
                <a:gd name="T81" fmla="*/ 406 h 546"/>
                <a:gd name="T82" fmla="*/ 96 w 212"/>
                <a:gd name="T83" fmla="*/ 406 h 546"/>
                <a:gd name="T84" fmla="*/ 96 w 212"/>
                <a:gd name="T85" fmla="*/ 406 h 546"/>
                <a:gd name="T86" fmla="*/ 128 w 212"/>
                <a:gd name="T87" fmla="*/ 442 h 546"/>
                <a:gd name="T88" fmla="*/ 128 w 212"/>
                <a:gd name="T89" fmla="*/ 442 h 546"/>
                <a:gd name="T90" fmla="*/ 128 w 212"/>
                <a:gd name="T91" fmla="*/ 442 h 546"/>
                <a:gd name="T92" fmla="*/ 128 w 212"/>
                <a:gd name="T93" fmla="*/ 442 h 546"/>
                <a:gd name="T94" fmla="*/ 164 w 212"/>
                <a:gd name="T95" fmla="*/ 486 h 546"/>
                <a:gd name="T96" fmla="*/ 164 w 212"/>
                <a:gd name="T97" fmla="*/ 486 h 546"/>
                <a:gd name="T98" fmla="*/ 164 w 212"/>
                <a:gd name="T99" fmla="*/ 486 h 546"/>
                <a:gd name="T100" fmla="*/ 164 w 212"/>
                <a:gd name="T101" fmla="*/ 486 h 546"/>
                <a:gd name="T102" fmla="*/ 192 w 212"/>
                <a:gd name="T103" fmla="*/ 514 h 546"/>
                <a:gd name="T104" fmla="*/ 192 w 212"/>
                <a:gd name="T105" fmla="*/ 514 h 546"/>
                <a:gd name="T106" fmla="*/ 192 w 212"/>
                <a:gd name="T107" fmla="*/ 514 h 546"/>
                <a:gd name="T108" fmla="*/ 192 w 212"/>
                <a:gd name="T109" fmla="*/ 514 h 546"/>
                <a:gd name="T110" fmla="*/ 212 w 212"/>
                <a:gd name="T111" fmla="*/ 546 h 546"/>
                <a:gd name="T112" fmla="*/ 212 w 212"/>
                <a:gd name="T113" fmla="*/ 546 h 546"/>
                <a:gd name="T114" fmla="*/ 212 w 212"/>
                <a:gd name="T115" fmla="*/ 546 h 546"/>
                <a:gd name="T116" fmla="*/ 212 w 212"/>
                <a:gd name="T117" fmla="*/ 546 h 546"/>
                <a:gd name="T118" fmla="*/ 212 w 212"/>
                <a:gd name="T119" fmla="*/ 542 h 54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2"/>
                <a:gd name="T181" fmla="*/ 0 h 546"/>
                <a:gd name="T182" fmla="*/ 212 w 212"/>
                <a:gd name="T183" fmla="*/ 546 h 54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2" h="546">
                  <a:moveTo>
                    <a:pt x="0" y="0"/>
                  </a:moveTo>
                  <a:lnTo>
                    <a:pt x="0" y="44"/>
                  </a:lnTo>
                  <a:lnTo>
                    <a:pt x="0" y="81"/>
                  </a:lnTo>
                  <a:lnTo>
                    <a:pt x="0" y="105"/>
                  </a:lnTo>
                  <a:lnTo>
                    <a:pt x="0" y="125"/>
                  </a:lnTo>
                  <a:lnTo>
                    <a:pt x="0" y="133"/>
                  </a:lnTo>
                  <a:lnTo>
                    <a:pt x="0" y="141"/>
                  </a:lnTo>
                  <a:lnTo>
                    <a:pt x="4" y="145"/>
                  </a:lnTo>
                  <a:lnTo>
                    <a:pt x="12" y="161"/>
                  </a:lnTo>
                  <a:lnTo>
                    <a:pt x="24" y="189"/>
                  </a:lnTo>
                  <a:lnTo>
                    <a:pt x="32" y="233"/>
                  </a:lnTo>
                  <a:lnTo>
                    <a:pt x="52" y="293"/>
                  </a:lnTo>
                  <a:lnTo>
                    <a:pt x="68" y="349"/>
                  </a:lnTo>
                  <a:lnTo>
                    <a:pt x="96" y="406"/>
                  </a:lnTo>
                  <a:lnTo>
                    <a:pt x="128" y="442"/>
                  </a:lnTo>
                  <a:lnTo>
                    <a:pt x="164" y="486"/>
                  </a:lnTo>
                  <a:lnTo>
                    <a:pt x="192" y="514"/>
                  </a:lnTo>
                  <a:lnTo>
                    <a:pt x="212" y="546"/>
                  </a:lnTo>
                  <a:lnTo>
                    <a:pt x="212" y="5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7900" name="Straight Arrow Connector 425"/>
          <p:cNvCxnSpPr>
            <a:cxnSpLocks noChangeShapeType="1"/>
          </p:cNvCxnSpPr>
          <p:nvPr/>
        </p:nvCxnSpPr>
        <p:spPr bwMode="auto">
          <a:xfrm>
            <a:off x="2500313" y="6415088"/>
            <a:ext cx="3817937" cy="1587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2" name="Text Box 41"/>
          <p:cNvSpPr txBox="1">
            <a:spLocks noChangeArrowheads="1"/>
          </p:cNvSpPr>
          <p:nvPr/>
        </p:nvSpPr>
        <p:spPr bwMode="auto">
          <a:xfrm>
            <a:off x="6340475" y="5997575"/>
            <a:ext cx="1466850" cy="692150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tIns="91440"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CV </a:t>
            </a:r>
          </a:p>
          <a:p>
            <a:pPr algn="ctr">
              <a:lnSpc>
                <a:spcPct val="75000"/>
              </a:lnSpc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Collapse</a:t>
            </a:r>
          </a:p>
        </p:txBody>
      </p:sp>
      <p:pic>
        <p:nvPicPr>
          <p:cNvPr id="37902" name="Picture 4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5" y="5770563"/>
            <a:ext cx="10255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914400"/>
            <a:ext cx="1589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904" name="Straight Arrow Connector 449"/>
          <p:cNvCxnSpPr>
            <a:cxnSpLocks noChangeShapeType="1"/>
          </p:cNvCxnSpPr>
          <p:nvPr/>
        </p:nvCxnSpPr>
        <p:spPr bwMode="auto">
          <a:xfrm rot="10800000" flipV="1">
            <a:off x="3255963" y="587375"/>
            <a:ext cx="981075" cy="877888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152400"/>
            <a:ext cx="3668713" cy="609600"/>
          </a:xfrm>
          <a:solidFill>
            <a:schemeClr val="accent2"/>
          </a:solidFill>
          <a:ln w="57150">
            <a:solidFill>
              <a:srgbClr val="CCFFFF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Insulin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Deficiency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1219200" y="1528763"/>
            <a:ext cx="2374900" cy="461962"/>
          </a:xfrm>
          <a:prstGeom prst="rect">
            <a:avLst/>
          </a:prstGeom>
          <a:solidFill>
            <a:srgbClr val="7F7F7F"/>
          </a:solidFill>
          <a:ln w="1905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Hyperglycemia</a:t>
            </a:r>
          </a:p>
        </p:txBody>
      </p:sp>
      <p:cxnSp>
        <p:nvCxnSpPr>
          <p:cNvPr id="37907" name="Straight Arrow Connector 74"/>
          <p:cNvCxnSpPr>
            <a:cxnSpLocks noChangeShapeType="1"/>
          </p:cNvCxnSpPr>
          <p:nvPr/>
        </p:nvCxnSpPr>
        <p:spPr bwMode="auto">
          <a:xfrm rot="5400000">
            <a:off x="693738" y="3244850"/>
            <a:ext cx="595312" cy="1588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905" name="Text Box 40"/>
          <p:cNvSpPr txBox="1">
            <a:spLocks noChangeArrowheads="1"/>
          </p:cNvSpPr>
          <p:nvPr/>
        </p:nvSpPr>
        <p:spPr bwMode="auto">
          <a:xfrm>
            <a:off x="190500" y="2286000"/>
            <a:ext cx="1704975" cy="692150"/>
          </a:xfrm>
          <a:prstGeom prst="rect">
            <a:avLst/>
          </a:prstGeom>
          <a:solidFill>
            <a:srgbClr val="7F7F7F"/>
          </a:solidFill>
          <a:ln w="1905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tIns="91440"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Hyper-</a:t>
            </a:r>
          </a:p>
          <a:p>
            <a:pPr algn="ctr">
              <a:lnSpc>
                <a:spcPct val="75000"/>
              </a:lnSpc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osmolality</a:t>
            </a:r>
          </a:p>
        </p:txBody>
      </p:sp>
      <p:sp>
        <p:nvSpPr>
          <p:cNvPr id="254" name="Text Box 41"/>
          <p:cNvSpPr txBox="1">
            <a:spLocks noChangeArrowheads="1"/>
          </p:cNvSpPr>
          <p:nvPr/>
        </p:nvSpPr>
        <p:spPr bwMode="auto">
          <a:xfrm>
            <a:off x="546100" y="3546475"/>
            <a:ext cx="920750" cy="415925"/>
          </a:xfrm>
          <a:prstGeom prst="rect">
            <a:avLst/>
          </a:prstGeom>
          <a:solidFill>
            <a:srgbClr val="7F7F7F"/>
          </a:solidFill>
          <a:ln w="1905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tIns="91440"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Δ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MS</a:t>
            </a:r>
          </a:p>
        </p:txBody>
      </p:sp>
      <p:graphicFrame>
        <p:nvGraphicFramePr>
          <p:cNvPr id="37910" name="Object 2"/>
          <p:cNvGraphicFramePr>
            <a:graphicFrameLocks/>
          </p:cNvGraphicFramePr>
          <p:nvPr/>
        </p:nvGraphicFramePr>
        <p:xfrm>
          <a:off x="1066800" y="457200"/>
          <a:ext cx="1266825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73" r:id="rId6" imgW="1562100" imgH="1478280" progId="">
                  <p:embed/>
                </p:oleObj>
              </mc:Choice>
              <mc:Fallback>
                <p:oleObj r:id="rId6" imgW="1562100" imgH="1478280" progId="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1708"/>
                      <a:stretch>
                        <a:fillRect/>
                      </a:stretch>
                    </p:blipFill>
                    <p:spPr bwMode="auto">
                      <a:xfrm>
                        <a:off x="1066800" y="457200"/>
                        <a:ext cx="1266825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AE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1919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5" name="Text Box 25"/>
          <p:cNvSpPr txBox="1">
            <a:spLocks noChangeArrowheads="1"/>
          </p:cNvSpPr>
          <p:nvPr/>
        </p:nvSpPr>
        <p:spPr bwMode="auto">
          <a:xfrm>
            <a:off x="5676900" y="1428750"/>
            <a:ext cx="1676400" cy="457200"/>
          </a:xfrm>
          <a:prstGeom prst="rect">
            <a:avLst/>
          </a:prstGeom>
          <a:solidFill>
            <a:srgbClr val="777777"/>
          </a:solidFill>
          <a:ln w="190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Lipolysis</a:t>
            </a:r>
            <a:endParaRPr lang="en-US" sz="2400" b="1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7912" name="Straight Arrow Connector 66"/>
          <p:cNvCxnSpPr>
            <a:cxnSpLocks noChangeShapeType="1"/>
          </p:cNvCxnSpPr>
          <p:nvPr/>
        </p:nvCxnSpPr>
        <p:spPr bwMode="auto">
          <a:xfrm rot="5400000">
            <a:off x="6175375" y="2182813"/>
            <a:ext cx="595313" cy="1587"/>
          </a:xfrm>
          <a:prstGeom prst="straightConnector1">
            <a:avLst/>
          </a:prstGeom>
          <a:noFill/>
          <a:ln w="57150">
            <a:solidFill>
              <a:srgbClr val="C2FF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3" name="Straight Arrow Connector 71"/>
          <p:cNvCxnSpPr>
            <a:cxnSpLocks noChangeShapeType="1"/>
          </p:cNvCxnSpPr>
          <p:nvPr/>
        </p:nvCxnSpPr>
        <p:spPr bwMode="auto">
          <a:xfrm rot="5400000">
            <a:off x="6176963" y="3282950"/>
            <a:ext cx="595312" cy="1588"/>
          </a:xfrm>
          <a:prstGeom prst="straightConnector1">
            <a:avLst/>
          </a:prstGeom>
          <a:noFill/>
          <a:ln w="57150">
            <a:solidFill>
              <a:srgbClr val="C2FF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4" name="Straight Arrow Connector 72"/>
          <p:cNvCxnSpPr>
            <a:cxnSpLocks noChangeShapeType="1"/>
          </p:cNvCxnSpPr>
          <p:nvPr/>
        </p:nvCxnSpPr>
        <p:spPr bwMode="auto">
          <a:xfrm rot="5400000">
            <a:off x="6178550" y="4297363"/>
            <a:ext cx="595313" cy="1587"/>
          </a:xfrm>
          <a:prstGeom prst="straightConnector1">
            <a:avLst/>
          </a:prstGeom>
          <a:noFill/>
          <a:ln w="57150">
            <a:solidFill>
              <a:srgbClr val="C2FF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9" name="Text Box 22"/>
          <p:cNvSpPr txBox="1">
            <a:spLocks noChangeArrowheads="1"/>
          </p:cNvSpPr>
          <p:nvPr/>
        </p:nvSpPr>
        <p:spPr bwMode="auto">
          <a:xfrm>
            <a:off x="5911850" y="2595563"/>
            <a:ext cx="1123950" cy="461962"/>
          </a:xfrm>
          <a:prstGeom prst="rect">
            <a:avLst/>
          </a:prstGeom>
          <a:solidFill>
            <a:srgbClr val="777777"/>
          </a:solidFill>
          <a:ln w="190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</a:t>
            </a:r>
            <a:r>
              <a:rPr lang="en-US" sz="24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FFAs</a:t>
            </a:r>
          </a:p>
        </p:txBody>
      </p:sp>
      <p:sp>
        <p:nvSpPr>
          <p:cNvPr id="260" name="Text Box 33"/>
          <p:cNvSpPr txBox="1">
            <a:spLocks noChangeArrowheads="1"/>
          </p:cNvSpPr>
          <p:nvPr/>
        </p:nvSpPr>
        <p:spPr bwMode="auto">
          <a:xfrm>
            <a:off x="5676900" y="4595813"/>
            <a:ext cx="1906588" cy="415925"/>
          </a:xfrm>
          <a:prstGeom prst="rect">
            <a:avLst/>
          </a:prstGeom>
          <a:solidFill>
            <a:srgbClr val="777777"/>
          </a:solidFill>
          <a:ln w="190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tIns="91440"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en-US" sz="24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Acidosis</a:t>
            </a:r>
          </a:p>
        </p:txBody>
      </p:sp>
      <p:sp>
        <p:nvSpPr>
          <p:cNvPr id="261" name="Text Box 35"/>
          <p:cNvSpPr txBox="1">
            <a:spLocks noChangeArrowheads="1"/>
          </p:cNvSpPr>
          <p:nvPr/>
        </p:nvSpPr>
        <p:spPr bwMode="auto">
          <a:xfrm>
            <a:off x="5705475" y="3581400"/>
            <a:ext cx="1533525" cy="461963"/>
          </a:xfrm>
          <a:prstGeom prst="rect">
            <a:avLst/>
          </a:prstGeom>
          <a:solidFill>
            <a:srgbClr val="777777"/>
          </a:solidFill>
          <a:ln w="190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Ketones</a:t>
            </a:r>
            <a:endParaRPr lang="en-US" sz="2400" b="1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7918" name="Group 39"/>
          <p:cNvGrpSpPr>
            <a:grpSpLocks/>
          </p:cNvGrpSpPr>
          <p:nvPr/>
        </p:nvGrpSpPr>
        <p:grpSpPr bwMode="auto">
          <a:xfrm>
            <a:off x="7543800" y="1373188"/>
            <a:ext cx="990600" cy="720725"/>
            <a:chOff x="4176" y="1850"/>
            <a:chExt cx="860" cy="620"/>
          </a:xfrm>
        </p:grpSpPr>
        <p:sp>
          <p:nvSpPr>
            <p:cNvPr id="37928" name="Oval 40"/>
            <p:cNvSpPr>
              <a:spLocks noChangeArrowheads="1"/>
            </p:cNvSpPr>
            <p:nvPr/>
          </p:nvSpPr>
          <p:spPr bwMode="auto">
            <a:xfrm>
              <a:off x="4315" y="1872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29" name="Oval 41"/>
            <p:cNvSpPr>
              <a:spLocks noChangeArrowheads="1"/>
            </p:cNvSpPr>
            <p:nvPr/>
          </p:nvSpPr>
          <p:spPr bwMode="auto">
            <a:xfrm>
              <a:off x="4371" y="1917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30" name="Oval 42"/>
            <p:cNvSpPr>
              <a:spLocks noChangeArrowheads="1"/>
            </p:cNvSpPr>
            <p:nvPr/>
          </p:nvSpPr>
          <p:spPr bwMode="auto">
            <a:xfrm>
              <a:off x="4427" y="1961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31" name="Oval 43"/>
            <p:cNvSpPr>
              <a:spLocks noChangeArrowheads="1"/>
            </p:cNvSpPr>
            <p:nvPr/>
          </p:nvSpPr>
          <p:spPr bwMode="auto">
            <a:xfrm>
              <a:off x="4483" y="2006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32" name="Oval 44"/>
            <p:cNvSpPr>
              <a:spLocks noChangeArrowheads="1"/>
            </p:cNvSpPr>
            <p:nvPr/>
          </p:nvSpPr>
          <p:spPr bwMode="auto">
            <a:xfrm>
              <a:off x="4539" y="2050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33" name="Oval 45"/>
            <p:cNvSpPr>
              <a:spLocks noChangeArrowheads="1"/>
            </p:cNvSpPr>
            <p:nvPr/>
          </p:nvSpPr>
          <p:spPr bwMode="auto">
            <a:xfrm>
              <a:off x="4594" y="2095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34" name="Oval 46"/>
            <p:cNvSpPr>
              <a:spLocks noChangeArrowheads="1"/>
            </p:cNvSpPr>
            <p:nvPr/>
          </p:nvSpPr>
          <p:spPr bwMode="auto">
            <a:xfrm>
              <a:off x="4650" y="2140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35" name="Oval 47"/>
            <p:cNvSpPr>
              <a:spLocks noChangeArrowheads="1"/>
            </p:cNvSpPr>
            <p:nvPr/>
          </p:nvSpPr>
          <p:spPr bwMode="auto">
            <a:xfrm>
              <a:off x="4706" y="2184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36" name="Oval 48"/>
            <p:cNvSpPr>
              <a:spLocks noChangeArrowheads="1"/>
            </p:cNvSpPr>
            <p:nvPr/>
          </p:nvSpPr>
          <p:spPr bwMode="auto">
            <a:xfrm>
              <a:off x="4762" y="2229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37" name="Oval 49"/>
            <p:cNvSpPr>
              <a:spLocks noChangeArrowheads="1"/>
            </p:cNvSpPr>
            <p:nvPr/>
          </p:nvSpPr>
          <p:spPr bwMode="auto">
            <a:xfrm>
              <a:off x="4288" y="1939"/>
              <a:ext cx="106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38" name="Oval 50"/>
            <p:cNvSpPr>
              <a:spLocks noChangeArrowheads="1"/>
            </p:cNvSpPr>
            <p:nvPr/>
          </p:nvSpPr>
          <p:spPr bwMode="auto">
            <a:xfrm>
              <a:off x="4343" y="1984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39" name="Oval 51"/>
            <p:cNvSpPr>
              <a:spLocks noChangeArrowheads="1"/>
            </p:cNvSpPr>
            <p:nvPr/>
          </p:nvSpPr>
          <p:spPr bwMode="auto">
            <a:xfrm>
              <a:off x="4399" y="2028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40" name="Oval 52"/>
            <p:cNvSpPr>
              <a:spLocks noChangeArrowheads="1"/>
            </p:cNvSpPr>
            <p:nvPr/>
          </p:nvSpPr>
          <p:spPr bwMode="auto">
            <a:xfrm>
              <a:off x="4455" y="2073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41" name="Oval 53"/>
            <p:cNvSpPr>
              <a:spLocks noChangeArrowheads="1"/>
            </p:cNvSpPr>
            <p:nvPr/>
          </p:nvSpPr>
          <p:spPr bwMode="auto">
            <a:xfrm>
              <a:off x="4511" y="2117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42" name="Oval 54"/>
            <p:cNvSpPr>
              <a:spLocks noChangeArrowheads="1"/>
            </p:cNvSpPr>
            <p:nvPr/>
          </p:nvSpPr>
          <p:spPr bwMode="auto">
            <a:xfrm>
              <a:off x="4566" y="2162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43" name="Oval 55"/>
            <p:cNvSpPr>
              <a:spLocks noChangeArrowheads="1"/>
            </p:cNvSpPr>
            <p:nvPr/>
          </p:nvSpPr>
          <p:spPr bwMode="auto">
            <a:xfrm>
              <a:off x="4622" y="2206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44" name="Oval 56"/>
            <p:cNvSpPr>
              <a:spLocks noChangeArrowheads="1"/>
            </p:cNvSpPr>
            <p:nvPr/>
          </p:nvSpPr>
          <p:spPr bwMode="auto">
            <a:xfrm>
              <a:off x="4678" y="2251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45" name="Oval 57"/>
            <p:cNvSpPr>
              <a:spLocks noChangeArrowheads="1"/>
            </p:cNvSpPr>
            <p:nvPr/>
          </p:nvSpPr>
          <p:spPr bwMode="auto">
            <a:xfrm>
              <a:off x="4734" y="2296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46" name="Oval 58"/>
            <p:cNvSpPr>
              <a:spLocks noChangeArrowheads="1"/>
            </p:cNvSpPr>
            <p:nvPr/>
          </p:nvSpPr>
          <p:spPr bwMode="auto">
            <a:xfrm>
              <a:off x="4399" y="1872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47" name="Oval 59"/>
            <p:cNvSpPr>
              <a:spLocks noChangeArrowheads="1"/>
            </p:cNvSpPr>
            <p:nvPr/>
          </p:nvSpPr>
          <p:spPr bwMode="auto">
            <a:xfrm>
              <a:off x="4455" y="1917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48" name="Oval 60"/>
            <p:cNvSpPr>
              <a:spLocks noChangeArrowheads="1"/>
            </p:cNvSpPr>
            <p:nvPr/>
          </p:nvSpPr>
          <p:spPr bwMode="auto">
            <a:xfrm>
              <a:off x="4511" y="1961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49" name="Oval 61"/>
            <p:cNvSpPr>
              <a:spLocks noChangeArrowheads="1"/>
            </p:cNvSpPr>
            <p:nvPr/>
          </p:nvSpPr>
          <p:spPr bwMode="auto">
            <a:xfrm>
              <a:off x="4566" y="2006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50" name="Oval 62"/>
            <p:cNvSpPr>
              <a:spLocks noChangeArrowheads="1"/>
            </p:cNvSpPr>
            <p:nvPr/>
          </p:nvSpPr>
          <p:spPr bwMode="auto">
            <a:xfrm>
              <a:off x="4622" y="2050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51" name="Oval 63"/>
            <p:cNvSpPr>
              <a:spLocks noChangeArrowheads="1"/>
            </p:cNvSpPr>
            <p:nvPr/>
          </p:nvSpPr>
          <p:spPr bwMode="auto">
            <a:xfrm>
              <a:off x="4678" y="2095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52" name="Oval 64"/>
            <p:cNvSpPr>
              <a:spLocks noChangeArrowheads="1"/>
            </p:cNvSpPr>
            <p:nvPr/>
          </p:nvSpPr>
          <p:spPr bwMode="auto">
            <a:xfrm>
              <a:off x="4734" y="2140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53" name="Oval 65"/>
            <p:cNvSpPr>
              <a:spLocks noChangeArrowheads="1"/>
            </p:cNvSpPr>
            <p:nvPr/>
          </p:nvSpPr>
          <p:spPr bwMode="auto">
            <a:xfrm>
              <a:off x="4790" y="2184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54" name="Oval 66"/>
            <p:cNvSpPr>
              <a:spLocks noChangeArrowheads="1"/>
            </p:cNvSpPr>
            <p:nvPr/>
          </p:nvSpPr>
          <p:spPr bwMode="auto">
            <a:xfrm>
              <a:off x="4818" y="2206"/>
              <a:ext cx="106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55" name="Oval 67"/>
            <p:cNvSpPr>
              <a:spLocks noChangeArrowheads="1"/>
            </p:cNvSpPr>
            <p:nvPr/>
          </p:nvSpPr>
          <p:spPr bwMode="auto">
            <a:xfrm>
              <a:off x="4455" y="1850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56" name="Oval 68"/>
            <p:cNvSpPr>
              <a:spLocks noChangeArrowheads="1"/>
            </p:cNvSpPr>
            <p:nvPr/>
          </p:nvSpPr>
          <p:spPr bwMode="auto">
            <a:xfrm>
              <a:off x="4483" y="1917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57" name="Oval 69"/>
            <p:cNvSpPr>
              <a:spLocks noChangeArrowheads="1"/>
            </p:cNvSpPr>
            <p:nvPr/>
          </p:nvSpPr>
          <p:spPr bwMode="auto">
            <a:xfrm>
              <a:off x="4539" y="1961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58" name="Oval 70"/>
            <p:cNvSpPr>
              <a:spLocks noChangeArrowheads="1"/>
            </p:cNvSpPr>
            <p:nvPr/>
          </p:nvSpPr>
          <p:spPr bwMode="auto">
            <a:xfrm>
              <a:off x="4594" y="2006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59" name="Oval 71"/>
            <p:cNvSpPr>
              <a:spLocks noChangeArrowheads="1"/>
            </p:cNvSpPr>
            <p:nvPr/>
          </p:nvSpPr>
          <p:spPr bwMode="auto">
            <a:xfrm>
              <a:off x="4650" y="2050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60" name="Oval 72"/>
            <p:cNvSpPr>
              <a:spLocks noChangeArrowheads="1"/>
            </p:cNvSpPr>
            <p:nvPr/>
          </p:nvSpPr>
          <p:spPr bwMode="auto">
            <a:xfrm>
              <a:off x="4706" y="2095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61" name="Oval 73"/>
            <p:cNvSpPr>
              <a:spLocks noChangeArrowheads="1"/>
            </p:cNvSpPr>
            <p:nvPr/>
          </p:nvSpPr>
          <p:spPr bwMode="auto">
            <a:xfrm>
              <a:off x="4762" y="2140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62" name="Oval 74"/>
            <p:cNvSpPr>
              <a:spLocks noChangeArrowheads="1"/>
            </p:cNvSpPr>
            <p:nvPr/>
          </p:nvSpPr>
          <p:spPr bwMode="auto">
            <a:xfrm>
              <a:off x="4818" y="2184"/>
              <a:ext cx="106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63" name="Oval 75"/>
            <p:cNvSpPr>
              <a:spLocks noChangeArrowheads="1"/>
            </p:cNvSpPr>
            <p:nvPr/>
          </p:nvSpPr>
          <p:spPr bwMode="auto">
            <a:xfrm>
              <a:off x="4873" y="2229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64" name="Oval 76"/>
            <p:cNvSpPr>
              <a:spLocks noChangeArrowheads="1"/>
            </p:cNvSpPr>
            <p:nvPr/>
          </p:nvSpPr>
          <p:spPr bwMode="auto">
            <a:xfrm>
              <a:off x="4371" y="1917"/>
              <a:ext cx="135" cy="107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65" name="Oval 77"/>
            <p:cNvSpPr>
              <a:spLocks noChangeArrowheads="1"/>
            </p:cNvSpPr>
            <p:nvPr/>
          </p:nvSpPr>
          <p:spPr bwMode="auto">
            <a:xfrm>
              <a:off x="4455" y="1984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66" name="Oval 78"/>
            <p:cNvSpPr>
              <a:spLocks noChangeArrowheads="1"/>
            </p:cNvSpPr>
            <p:nvPr/>
          </p:nvSpPr>
          <p:spPr bwMode="auto">
            <a:xfrm>
              <a:off x="4511" y="2028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67" name="Oval 79"/>
            <p:cNvSpPr>
              <a:spLocks noChangeArrowheads="1"/>
            </p:cNvSpPr>
            <p:nvPr/>
          </p:nvSpPr>
          <p:spPr bwMode="auto">
            <a:xfrm>
              <a:off x="4566" y="2073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68" name="Oval 80"/>
            <p:cNvSpPr>
              <a:spLocks noChangeArrowheads="1"/>
            </p:cNvSpPr>
            <p:nvPr/>
          </p:nvSpPr>
          <p:spPr bwMode="auto">
            <a:xfrm>
              <a:off x="4622" y="2050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69" name="Oval 81"/>
            <p:cNvSpPr>
              <a:spLocks noChangeArrowheads="1"/>
            </p:cNvSpPr>
            <p:nvPr/>
          </p:nvSpPr>
          <p:spPr bwMode="auto">
            <a:xfrm>
              <a:off x="4594" y="2162"/>
              <a:ext cx="191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70" name="Oval 82"/>
            <p:cNvSpPr>
              <a:spLocks noChangeArrowheads="1"/>
            </p:cNvSpPr>
            <p:nvPr/>
          </p:nvSpPr>
          <p:spPr bwMode="auto">
            <a:xfrm>
              <a:off x="4734" y="2206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71" name="Oval 83"/>
            <p:cNvSpPr>
              <a:spLocks noChangeArrowheads="1"/>
            </p:cNvSpPr>
            <p:nvPr/>
          </p:nvSpPr>
          <p:spPr bwMode="auto">
            <a:xfrm>
              <a:off x="4790" y="2206"/>
              <a:ext cx="107" cy="13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72" name="Oval 84"/>
            <p:cNvSpPr>
              <a:spLocks noChangeArrowheads="1"/>
            </p:cNvSpPr>
            <p:nvPr/>
          </p:nvSpPr>
          <p:spPr bwMode="auto">
            <a:xfrm>
              <a:off x="4845" y="2296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73" name="Oval 85"/>
            <p:cNvSpPr>
              <a:spLocks noChangeArrowheads="1"/>
            </p:cNvSpPr>
            <p:nvPr/>
          </p:nvSpPr>
          <p:spPr bwMode="auto">
            <a:xfrm>
              <a:off x="4455" y="1895"/>
              <a:ext cx="107" cy="107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74" name="Oval 86"/>
            <p:cNvSpPr>
              <a:spLocks noChangeArrowheads="1"/>
            </p:cNvSpPr>
            <p:nvPr/>
          </p:nvSpPr>
          <p:spPr bwMode="auto">
            <a:xfrm>
              <a:off x="4483" y="1917"/>
              <a:ext cx="190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75" name="Oval 87"/>
            <p:cNvSpPr>
              <a:spLocks noChangeArrowheads="1"/>
            </p:cNvSpPr>
            <p:nvPr/>
          </p:nvSpPr>
          <p:spPr bwMode="auto">
            <a:xfrm>
              <a:off x="4622" y="1961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76" name="Oval 88"/>
            <p:cNvSpPr>
              <a:spLocks noChangeArrowheads="1"/>
            </p:cNvSpPr>
            <p:nvPr/>
          </p:nvSpPr>
          <p:spPr bwMode="auto">
            <a:xfrm>
              <a:off x="4706" y="1984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77" name="Oval 89"/>
            <p:cNvSpPr>
              <a:spLocks noChangeArrowheads="1"/>
            </p:cNvSpPr>
            <p:nvPr/>
          </p:nvSpPr>
          <p:spPr bwMode="auto">
            <a:xfrm>
              <a:off x="4734" y="2050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78" name="Oval 90"/>
            <p:cNvSpPr>
              <a:spLocks noChangeArrowheads="1"/>
            </p:cNvSpPr>
            <p:nvPr/>
          </p:nvSpPr>
          <p:spPr bwMode="auto">
            <a:xfrm>
              <a:off x="4790" y="2095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79" name="Oval 91"/>
            <p:cNvSpPr>
              <a:spLocks noChangeArrowheads="1"/>
            </p:cNvSpPr>
            <p:nvPr/>
          </p:nvSpPr>
          <p:spPr bwMode="auto">
            <a:xfrm>
              <a:off x="4845" y="2140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80" name="Oval 92"/>
            <p:cNvSpPr>
              <a:spLocks noChangeArrowheads="1"/>
            </p:cNvSpPr>
            <p:nvPr/>
          </p:nvSpPr>
          <p:spPr bwMode="auto">
            <a:xfrm>
              <a:off x="4929" y="2229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81" name="Oval 93"/>
            <p:cNvSpPr>
              <a:spLocks noChangeArrowheads="1"/>
            </p:cNvSpPr>
            <p:nvPr/>
          </p:nvSpPr>
          <p:spPr bwMode="auto">
            <a:xfrm>
              <a:off x="4929" y="2162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82" name="Oval 94"/>
            <p:cNvSpPr>
              <a:spLocks noChangeArrowheads="1"/>
            </p:cNvSpPr>
            <p:nvPr/>
          </p:nvSpPr>
          <p:spPr bwMode="auto">
            <a:xfrm>
              <a:off x="4204" y="2006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83" name="Oval 95"/>
            <p:cNvSpPr>
              <a:spLocks noChangeArrowheads="1"/>
            </p:cNvSpPr>
            <p:nvPr/>
          </p:nvSpPr>
          <p:spPr bwMode="auto">
            <a:xfrm>
              <a:off x="4260" y="2050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84" name="Oval 96"/>
            <p:cNvSpPr>
              <a:spLocks noChangeArrowheads="1"/>
            </p:cNvSpPr>
            <p:nvPr/>
          </p:nvSpPr>
          <p:spPr bwMode="auto">
            <a:xfrm>
              <a:off x="4315" y="2095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85" name="Oval 97"/>
            <p:cNvSpPr>
              <a:spLocks noChangeArrowheads="1"/>
            </p:cNvSpPr>
            <p:nvPr/>
          </p:nvSpPr>
          <p:spPr bwMode="auto">
            <a:xfrm>
              <a:off x="4371" y="2140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86" name="Oval 98"/>
            <p:cNvSpPr>
              <a:spLocks noChangeArrowheads="1"/>
            </p:cNvSpPr>
            <p:nvPr/>
          </p:nvSpPr>
          <p:spPr bwMode="auto">
            <a:xfrm>
              <a:off x="4427" y="2184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87" name="Oval 99"/>
            <p:cNvSpPr>
              <a:spLocks noChangeArrowheads="1"/>
            </p:cNvSpPr>
            <p:nvPr/>
          </p:nvSpPr>
          <p:spPr bwMode="auto">
            <a:xfrm>
              <a:off x="4483" y="2229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88" name="Oval 100"/>
            <p:cNvSpPr>
              <a:spLocks noChangeArrowheads="1"/>
            </p:cNvSpPr>
            <p:nvPr/>
          </p:nvSpPr>
          <p:spPr bwMode="auto">
            <a:xfrm>
              <a:off x="4539" y="2273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89" name="Oval 101"/>
            <p:cNvSpPr>
              <a:spLocks noChangeArrowheads="1"/>
            </p:cNvSpPr>
            <p:nvPr/>
          </p:nvSpPr>
          <p:spPr bwMode="auto">
            <a:xfrm>
              <a:off x="4594" y="2318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90" name="Oval 102"/>
            <p:cNvSpPr>
              <a:spLocks noChangeArrowheads="1"/>
            </p:cNvSpPr>
            <p:nvPr/>
          </p:nvSpPr>
          <p:spPr bwMode="auto">
            <a:xfrm>
              <a:off x="4650" y="2362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91" name="Oval 103"/>
            <p:cNvSpPr>
              <a:spLocks noChangeArrowheads="1"/>
            </p:cNvSpPr>
            <p:nvPr/>
          </p:nvSpPr>
          <p:spPr bwMode="auto">
            <a:xfrm>
              <a:off x="4176" y="2073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92" name="Oval 104"/>
            <p:cNvSpPr>
              <a:spLocks noChangeArrowheads="1"/>
            </p:cNvSpPr>
            <p:nvPr/>
          </p:nvSpPr>
          <p:spPr bwMode="auto">
            <a:xfrm>
              <a:off x="4232" y="2117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93" name="Oval 105"/>
            <p:cNvSpPr>
              <a:spLocks noChangeArrowheads="1"/>
            </p:cNvSpPr>
            <p:nvPr/>
          </p:nvSpPr>
          <p:spPr bwMode="auto">
            <a:xfrm>
              <a:off x="4288" y="2162"/>
              <a:ext cx="106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94" name="Oval 106"/>
            <p:cNvSpPr>
              <a:spLocks noChangeArrowheads="1"/>
            </p:cNvSpPr>
            <p:nvPr/>
          </p:nvSpPr>
          <p:spPr bwMode="auto">
            <a:xfrm>
              <a:off x="4343" y="2206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95" name="Oval 107"/>
            <p:cNvSpPr>
              <a:spLocks noChangeArrowheads="1"/>
            </p:cNvSpPr>
            <p:nvPr/>
          </p:nvSpPr>
          <p:spPr bwMode="auto">
            <a:xfrm>
              <a:off x="4315" y="2251"/>
              <a:ext cx="135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96" name="Oval 108"/>
            <p:cNvSpPr>
              <a:spLocks noChangeArrowheads="1"/>
            </p:cNvSpPr>
            <p:nvPr/>
          </p:nvSpPr>
          <p:spPr bwMode="auto">
            <a:xfrm>
              <a:off x="4511" y="2273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97" name="Oval 109"/>
            <p:cNvSpPr>
              <a:spLocks noChangeArrowheads="1"/>
            </p:cNvSpPr>
            <p:nvPr/>
          </p:nvSpPr>
          <p:spPr bwMode="auto">
            <a:xfrm>
              <a:off x="4427" y="2251"/>
              <a:ext cx="135" cy="15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98" name="Oval 110"/>
            <p:cNvSpPr>
              <a:spLocks noChangeArrowheads="1"/>
            </p:cNvSpPr>
            <p:nvPr/>
          </p:nvSpPr>
          <p:spPr bwMode="auto">
            <a:xfrm>
              <a:off x="4566" y="2385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99" name="Oval 111"/>
            <p:cNvSpPr>
              <a:spLocks noChangeArrowheads="1"/>
            </p:cNvSpPr>
            <p:nvPr/>
          </p:nvSpPr>
          <p:spPr bwMode="auto">
            <a:xfrm>
              <a:off x="4539" y="2362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000" name="Oval 112"/>
            <p:cNvSpPr>
              <a:spLocks noChangeArrowheads="1"/>
            </p:cNvSpPr>
            <p:nvPr/>
          </p:nvSpPr>
          <p:spPr bwMode="auto">
            <a:xfrm>
              <a:off x="4260" y="1984"/>
              <a:ext cx="218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001" name="Oval 113"/>
            <p:cNvSpPr>
              <a:spLocks noChangeArrowheads="1"/>
            </p:cNvSpPr>
            <p:nvPr/>
          </p:nvSpPr>
          <p:spPr bwMode="auto">
            <a:xfrm>
              <a:off x="4343" y="2050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002" name="Oval 114"/>
            <p:cNvSpPr>
              <a:spLocks noChangeArrowheads="1"/>
            </p:cNvSpPr>
            <p:nvPr/>
          </p:nvSpPr>
          <p:spPr bwMode="auto">
            <a:xfrm>
              <a:off x="4427" y="2073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003" name="Oval 115"/>
            <p:cNvSpPr>
              <a:spLocks noChangeArrowheads="1"/>
            </p:cNvSpPr>
            <p:nvPr/>
          </p:nvSpPr>
          <p:spPr bwMode="auto">
            <a:xfrm>
              <a:off x="4455" y="2140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004" name="Oval 116"/>
            <p:cNvSpPr>
              <a:spLocks noChangeArrowheads="1"/>
            </p:cNvSpPr>
            <p:nvPr/>
          </p:nvSpPr>
          <p:spPr bwMode="auto">
            <a:xfrm>
              <a:off x="4455" y="2184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005" name="Oval 117"/>
            <p:cNvSpPr>
              <a:spLocks noChangeArrowheads="1"/>
            </p:cNvSpPr>
            <p:nvPr/>
          </p:nvSpPr>
          <p:spPr bwMode="auto">
            <a:xfrm>
              <a:off x="4539" y="2229"/>
              <a:ext cx="134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006" name="Oval 118"/>
            <p:cNvSpPr>
              <a:spLocks noChangeArrowheads="1"/>
            </p:cNvSpPr>
            <p:nvPr/>
          </p:nvSpPr>
          <p:spPr bwMode="auto">
            <a:xfrm>
              <a:off x="4622" y="2273"/>
              <a:ext cx="107" cy="8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007" name="Oval 119"/>
            <p:cNvSpPr>
              <a:spLocks noChangeArrowheads="1"/>
            </p:cNvSpPr>
            <p:nvPr/>
          </p:nvSpPr>
          <p:spPr bwMode="auto">
            <a:xfrm>
              <a:off x="4678" y="2318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008" name="Oval 120"/>
            <p:cNvSpPr>
              <a:spLocks noChangeArrowheads="1"/>
            </p:cNvSpPr>
            <p:nvPr/>
          </p:nvSpPr>
          <p:spPr bwMode="auto">
            <a:xfrm>
              <a:off x="4706" y="2340"/>
              <a:ext cx="107" cy="10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009" name="Oval 121"/>
            <p:cNvSpPr>
              <a:spLocks noChangeArrowheads="1"/>
            </p:cNvSpPr>
            <p:nvPr/>
          </p:nvSpPr>
          <p:spPr bwMode="auto">
            <a:xfrm>
              <a:off x="4343" y="1961"/>
              <a:ext cx="51" cy="19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FFC5CF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010" name="Oval 122"/>
            <p:cNvSpPr>
              <a:spLocks noChangeArrowheads="1"/>
            </p:cNvSpPr>
            <p:nvPr/>
          </p:nvSpPr>
          <p:spPr bwMode="auto">
            <a:xfrm>
              <a:off x="4511" y="2006"/>
              <a:ext cx="51" cy="1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FFC5CF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011" name="Oval 123"/>
            <p:cNvSpPr>
              <a:spLocks noChangeArrowheads="1"/>
            </p:cNvSpPr>
            <p:nvPr/>
          </p:nvSpPr>
          <p:spPr bwMode="auto">
            <a:xfrm>
              <a:off x="4288" y="2095"/>
              <a:ext cx="51" cy="19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FFC5CF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012" name="Oval 124"/>
            <p:cNvSpPr>
              <a:spLocks noChangeArrowheads="1"/>
            </p:cNvSpPr>
            <p:nvPr/>
          </p:nvSpPr>
          <p:spPr bwMode="auto">
            <a:xfrm>
              <a:off x="4622" y="2050"/>
              <a:ext cx="51" cy="19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FFC5CF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013" name="Oval 125"/>
            <p:cNvSpPr>
              <a:spLocks noChangeArrowheads="1"/>
            </p:cNvSpPr>
            <p:nvPr/>
          </p:nvSpPr>
          <p:spPr bwMode="auto">
            <a:xfrm>
              <a:off x="4594" y="2318"/>
              <a:ext cx="52" cy="1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FFC5CF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014" name="Oval 126"/>
            <p:cNvSpPr>
              <a:spLocks noChangeArrowheads="1"/>
            </p:cNvSpPr>
            <p:nvPr/>
          </p:nvSpPr>
          <p:spPr bwMode="auto">
            <a:xfrm>
              <a:off x="4427" y="2229"/>
              <a:ext cx="51" cy="1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FFC5CF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015" name="Oval 127"/>
            <p:cNvSpPr>
              <a:spLocks noChangeArrowheads="1"/>
            </p:cNvSpPr>
            <p:nvPr/>
          </p:nvSpPr>
          <p:spPr bwMode="auto">
            <a:xfrm>
              <a:off x="4455" y="2050"/>
              <a:ext cx="51" cy="19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FFC5CF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016" name="Oval 128"/>
            <p:cNvSpPr>
              <a:spLocks noChangeArrowheads="1"/>
            </p:cNvSpPr>
            <p:nvPr/>
          </p:nvSpPr>
          <p:spPr bwMode="auto">
            <a:xfrm>
              <a:off x="4734" y="2206"/>
              <a:ext cx="51" cy="19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FFC5CF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017" name="Oval 129"/>
            <p:cNvSpPr>
              <a:spLocks noChangeArrowheads="1"/>
            </p:cNvSpPr>
            <p:nvPr/>
          </p:nvSpPr>
          <p:spPr bwMode="auto">
            <a:xfrm>
              <a:off x="4734" y="2318"/>
              <a:ext cx="51" cy="1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FFC5CF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018" name="Oval 130"/>
            <p:cNvSpPr>
              <a:spLocks noChangeArrowheads="1"/>
            </p:cNvSpPr>
            <p:nvPr/>
          </p:nvSpPr>
          <p:spPr bwMode="auto">
            <a:xfrm>
              <a:off x="4511" y="1895"/>
              <a:ext cx="107" cy="8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</p:grpSp>
      <p:cxnSp>
        <p:nvCxnSpPr>
          <p:cNvPr id="37919" name="Straight Arrow Connector 423"/>
          <p:cNvCxnSpPr>
            <a:cxnSpLocks noChangeShapeType="1"/>
          </p:cNvCxnSpPr>
          <p:nvPr/>
        </p:nvCxnSpPr>
        <p:spPr bwMode="auto">
          <a:xfrm rot="5400000">
            <a:off x="6779419" y="5479257"/>
            <a:ext cx="917575" cy="1587"/>
          </a:xfrm>
          <a:prstGeom prst="straightConnector1">
            <a:avLst/>
          </a:prstGeom>
          <a:noFill/>
          <a:ln w="57150">
            <a:solidFill>
              <a:srgbClr val="C2FF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" name="Text Box 41"/>
          <p:cNvSpPr txBox="1">
            <a:spLocks noChangeArrowheads="1"/>
          </p:cNvSpPr>
          <p:nvPr/>
        </p:nvSpPr>
        <p:spPr bwMode="auto">
          <a:xfrm>
            <a:off x="6340475" y="5997575"/>
            <a:ext cx="1466850" cy="692150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tIns="91440"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CV </a:t>
            </a:r>
          </a:p>
          <a:p>
            <a:pPr algn="ctr">
              <a:lnSpc>
                <a:spcPct val="75000"/>
              </a:lnSpc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Collapse</a:t>
            </a:r>
          </a:p>
        </p:txBody>
      </p:sp>
      <p:pic>
        <p:nvPicPr>
          <p:cNvPr id="37921" name="Picture 4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5" y="5770563"/>
            <a:ext cx="10255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7" name="Straight Arrow Connector 356"/>
          <p:cNvCxnSpPr/>
          <p:nvPr/>
        </p:nvCxnSpPr>
        <p:spPr bwMode="auto">
          <a:xfrm>
            <a:off x="5638800" y="762000"/>
            <a:ext cx="646113" cy="62706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aphicFrame>
        <p:nvGraphicFramePr>
          <p:cNvPr id="37923" name="Object 5"/>
          <p:cNvGraphicFramePr>
            <a:graphicFrameLocks/>
          </p:cNvGraphicFramePr>
          <p:nvPr/>
        </p:nvGraphicFramePr>
        <p:xfrm>
          <a:off x="7239000" y="2806700"/>
          <a:ext cx="1266825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74" r:id="rId8" imgW="1562100" imgH="1478280" progId="">
                  <p:embed/>
                </p:oleObj>
              </mc:Choice>
              <mc:Fallback>
                <p:oleObj r:id="rId8" imgW="1562100" imgH="1478280" progId="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1708"/>
                      <a:stretch>
                        <a:fillRect/>
                      </a:stretch>
                    </p:blipFill>
                    <p:spPr bwMode="auto">
                      <a:xfrm>
                        <a:off x="7239000" y="2806700"/>
                        <a:ext cx="1266825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AE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1919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06" name="Text Box 41"/>
          <p:cNvSpPr txBox="1">
            <a:spLocks noChangeArrowheads="1"/>
          </p:cNvSpPr>
          <p:nvPr/>
        </p:nvSpPr>
        <p:spPr bwMode="auto">
          <a:xfrm>
            <a:off x="2278063" y="2747963"/>
            <a:ext cx="1774825" cy="415925"/>
          </a:xfrm>
          <a:prstGeom prst="rect">
            <a:avLst/>
          </a:prstGeom>
          <a:solidFill>
            <a:srgbClr val="7F7F7F"/>
          </a:solidFill>
          <a:ln w="1905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tIns="91440"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Glycosuria</a:t>
            </a:r>
          </a:p>
        </p:txBody>
      </p:sp>
      <p:sp>
        <p:nvSpPr>
          <p:cNvPr id="30771" name="Text Box 51"/>
          <p:cNvSpPr txBox="1">
            <a:spLocks noChangeArrowheads="1"/>
          </p:cNvSpPr>
          <p:nvPr/>
        </p:nvSpPr>
        <p:spPr bwMode="auto">
          <a:xfrm>
            <a:off x="750888" y="4144963"/>
            <a:ext cx="1979612" cy="415925"/>
          </a:xfrm>
          <a:prstGeom prst="rect">
            <a:avLst/>
          </a:prstGeom>
          <a:solidFill>
            <a:srgbClr val="7F7F7F"/>
          </a:solidFill>
          <a:ln w="1905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tIns="91440"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Dehydration</a:t>
            </a:r>
          </a:p>
        </p:txBody>
      </p:sp>
      <p:pic>
        <p:nvPicPr>
          <p:cNvPr id="37926" name="Picture 4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" t="3568" r="51149" b="9134"/>
          <a:stretch>
            <a:fillRect/>
          </a:stretch>
        </p:blipFill>
        <p:spPr bwMode="auto">
          <a:xfrm>
            <a:off x="3705225" y="2924175"/>
            <a:ext cx="13573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D1DB17E-9633-437C-8382-5298C8F5EE98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Hyperosmolar Hyperglycemic State: Pathophysiology</a:t>
            </a: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/>
        </p:nvGraphicFramePr>
        <p:xfrm>
          <a:off x="533400" y="1828800"/>
          <a:ext cx="8229600" cy="1395414"/>
        </p:xfrm>
        <a:graphic>
          <a:graphicData uri="http://schemas.openxmlformats.org/drawingml/2006/table">
            <a:tbl>
              <a:tblPr bandCol="1">
                <a:tableStyleId>{793D81CF-94F2-401A-BA57-92F5A7B2D0C5}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77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Unchecked gluconeogenesis 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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Hyperglycemia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7" marB="4569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7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Osmotic diuresis 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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Dehydration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7" marB="4569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066800" y="3657600"/>
            <a:ext cx="7239000" cy="1631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Presents commonly with renal failure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Insufficient insulin for prevention of hyperglycemia but sufficient insulin for suppression of lipolysis and ketogenesis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Absence of significant acidosis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Often identifiable precipitating event (infection, MI)</a:t>
            </a:r>
          </a:p>
        </p:txBody>
      </p:sp>
      <p:sp>
        <p:nvSpPr>
          <p:cNvPr id="399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61B9E5F-E176-47B9-8D6C-E4E9C2C87E79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Overview</a:t>
            </a: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20A8539-509E-46BC-A6FF-DD6BED2848B5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Diabetic Hyperglycemic Crises</a:t>
            </a:r>
          </a:p>
        </p:txBody>
      </p:sp>
      <p:sp>
        <p:nvSpPr>
          <p:cNvPr id="41987" name="Arc 4"/>
          <p:cNvSpPr>
            <a:spLocks/>
          </p:cNvSpPr>
          <p:nvPr/>
        </p:nvSpPr>
        <p:spPr bwMode="auto">
          <a:xfrm flipH="1">
            <a:off x="3044825" y="1360488"/>
            <a:ext cx="3116263" cy="854075"/>
          </a:xfrm>
          <a:custGeom>
            <a:avLst/>
            <a:gdLst>
              <a:gd name="T0" fmla="*/ 2147483646 w 43200"/>
              <a:gd name="T1" fmla="*/ 2147483646 h 22025"/>
              <a:gd name="T2" fmla="*/ 2147483646 w 43200"/>
              <a:gd name="T3" fmla="*/ 2147483646 h 22025"/>
              <a:gd name="T4" fmla="*/ 2147483646 w 43200"/>
              <a:gd name="T5" fmla="*/ 2147483646 h 22025"/>
              <a:gd name="T6" fmla="*/ 0 60000 65536"/>
              <a:gd name="T7" fmla="*/ 0 60000 65536"/>
              <a:gd name="T8" fmla="*/ 0 60000 65536"/>
              <a:gd name="T9" fmla="*/ 0 w 43200"/>
              <a:gd name="T10" fmla="*/ 0 h 22025"/>
              <a:gd name="T11" fmla="*/ 43200 w 43200"/>
              <a:gd name="T12" fmla="*/ 22025 h 220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025" fill="none" extrusionOk="0">
                <a:moveTo>
                  <a:pt x="4" y="22025"/>
                </a:moveTo>
                <a:cubicBezTo>
                  <a:pt x="1" y="21883"/>
                  <a:pt x="0" y="2174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</a:path>
              <a:path w="43200" h="22025" stroke="0" extrusionOk="0">
                <a:moveTo>
                  <a:pt x="4" y="22025"/>
                </a:moveTo>
                <a:cubicBezTo>
                  <a:pt x="1" y="21883"/>
                  <a:pt x="0" y="2174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  <a:lnTo>
                  <a:pt x="21600" y="21600"/>
                </a:lnTo>
                <a:lnTo>
                  <a:pt x="4" y="22025"/>
                </a:lnTo>
                <a:close/>
              </a:path>
            </a:pathLst>
          </a:custGeom>
          <a:noFill/>
          <a:ln w="101600">
            <a:solidFill>
              <a:srgbClr val="FF00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WordArt 14"/>
          <p:cNvSpPr>
            <a:spLocks noChangeArrowheads="1" noChangeShapeType="1" noTextEdit="1"/>
          </p:cNvSpPr>
          <p:nvPr/>
        </p:nvSpPr>
        <p:spPr bwMode="auto">
          <a:xfrm>
            <a:off x="3360738" y="1690688"/>
            <a:ext cx="2563812" cy="355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80116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47FFD1"/>
                </a:solidFill>
                <a:latin typeface="Arial" panose="020B0604020202020204" pitchFamily="34" charset="0"/>
              </a:rPr>
              <a:t>overlapping syndromes</a:t>
            </a:r>
          </a:p>
        </p:txBody>
      </p:sp>
      <p:graphicFrame>
        <p:nvGraphicFramePr>
          <p:cNvPr id="12" name="Content Placeholder 2"/>
          <p:cNvGraphicFramePr>
            <a:graphicFrameLocks/>
          </p:cNvGraphicFramePr>
          <p:nvPr/>
        </p:nvGraphicFramePr>
        <p:xfrm>
          <a:off x="471488" y="2390775"/>
          <a:ext cx="8229600" cy="321627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384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Diabetic Ketoacidosis</a:t>
                      </a:r>
                      <a:br>
                        <a:rPr lang="en-US" sz="1800" baseline="0" dirty="0">
                          <a:latin typeface="+mn-lt"/>
                          <a:cs typeface="Arial" pitchFamily="34" charset="0"/>
                        </a:rPr>
                      </a:b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(DKA)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Hyperglycemic Hyperosmolar State</a:t>
                      </a:r>
                      <a:br>
                        <a:rPr lang="en-US" sz="1800" baseline="0" dirty="0">
                          <a:latin typeface="+mn-lt"/>
                          <a:cs typeface="Arial" pitchFamily="34" charset="0"/>
                        </a:rPr>
                      </a:b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(HHS)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48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Younger, type 1 diabetes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buFont typeface="Arial" pitchFamily="34" charset="0"/>
                        <a:buNone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Older, type 2 diabetes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4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No hyperosmolality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Hyperosmolality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4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Volume depletion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Volume depletion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48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Electrolyte disturbances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Electrolyte disturbances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485">
                <a:tc>
                  <a:txBody>
                    <a:bodyPr/>
                    <a:lstStyle/>
                    <a:p>
                      <a:pPr marL="0" indent="0" algn="ctr" eaLnBrk="1" hangingPunct="1">
                        <a:buFont typeface="Arial" pitchFamily="34" charset="0"/>
                        <a:buNone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Acidosis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No acidosis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20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39C420-9642-4AC2-A7F6-27BE67D8E795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Predictors of Future Near-Normoglycemic Remission in Adults With DKA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African-American, Hispanic, other minorities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Newly diagnosed diabetes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Obesity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Family history of type 2 diabetes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Negative islet autoantibodies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Fasting C-peptide levels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&gt;0.33 nmol/L within 1 week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dirty="0"/>
              <a:t>or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&gt;0.5 nmol/L during follow-up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298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FFFFFF"/>
                </a:solidFill>
              </a:rPr>
              <a:t>Umpierrez GE, et al. </a:t>
            </a:r>
            <a:r>
              <a:rPr lang="en-GB" altLang="en-US" sz="1200" i="1">
                <a:solidFill>
                  <a:srgbClr val="FFFFFF"/>
                </a:solidFill>
              </a:rPr>
              <a:t>Ann Intern Med.</a:t>
            </a:r>
            <a:r>
              <a:rPr lang="en-GB" altLang="en-US" sz="1200">
                <a:solidFill>
                  <a:srgbClr val="FFFFFF"/>
                </a:solidFill>
              </a:rPr>
              <a:t> 2006;144:350-357.</a:t>
            </a:r>
          </a:p>
        </p:txBody>
      </p:sp>
      <p:sp>
        <p:nvSpPr>
          <p:cNvPr id="4403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9C06D9F-A98F-483A-9D0B-E84C51EBF22B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Focus on Acidosis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608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7F87F4-3276-4EDD-816C-D1040CEF9174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Anion Gap Metabolic Acidosis</a:t>
            </a:r>
          </a:p>
        </p:txBody>
      </p:sp>
      <p:sp>
        <p:nvSpPr>
          <p:cNvPr id="32771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The normal anion gap in mEq/L is calculated as: 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dirty="0"/>
              <a:t>		[Na] - [Cl + HCO</a:t>
            </a:r>
            <a:r>
              <a:rPr lang="en-US" baseline="-25000" dirty="0"/>
              <a:t>3</a:t>
            </a:r>
            <a:r>
              <a:rPr lang="en-US" dirty="0"/>
              <a:t>]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The normal gap is &lt;12 mEq/L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Causes of anion gap acidosis (unmeasured anions) include: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Ketoacidosis (diabetic, alcoholic)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Lactic acidosis (lactate [underperfusion, sepsis])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Uremia (phosphates, sulfates)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Poisonings/overdoses (methanol, ethanol, ethylene glycol, aspirin, paraldehyde)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In ketoacidosis, the “delta” of the anion gap above 12 mEq/L is composed of anions derived from keto-acids</a:t>
            </a:r>
          </a:p>
        </p:txBody>
      </p:sp>
      <p:sp>
        <p:nvSpPr>
          <p:cNvPr id="481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2C084B-7884-4358-A933-976422C8A30D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Hyperchloremic Metabolic Acidosis </a:t>
            </a:r>
            <a:br>
              <a:rPr lang="en-US" dirty="0"/>
            </a:br>
            <a:r>
              <a:rPr lang="en-US" dirty="0"/>
              <a:t>(Non-anion Gap)</a:t>
            </a:r>
          </a:p>
        </p:txBody>
      </p:sp>
      <p:sp>
        <p:nvSpPr>
          <p:cNvPr id="3379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Hyperchloremic acidosis (ie, expansion acidosis) is common during recovery from DKA due to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Fluid replacement with saline (NaCl)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Renal loss of HCO</a:t>
            </a:r>
            <a:r>
              <a:rPr lang="en-US" baseline="-25000" dirty="0"/>
              <a:t>3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Following successful treatment of DKA, a non-anion–gap acidosis may persist after the ketoacidosis has cleared (ie, after closing of the anion gap)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Closing of the anion gap is a better sign of recovery from DKA than is correction of metabolic acidosis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5018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EFED1EA-0F78-495D-8E92-094E41CCAA57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Ketone Bodies in DKA</a:t>
            </a:r>
            <a:endParaRPr lang="en-US" dirty="0"/>
          </a:p>
        </p:txBody>
      </p:sp>
      <p:grpSp>
        <p:nvGrpSpPr>
          <p:cNvPr id="52227" name="Group 3"/>
          <p:cNvGrpSpPr>
            <a:grpSpLocks/>
          </p:cNvGrpSpPr>
          <p:nvPr/>
        </p:nvGrpSpPr>
        <p:grpSpPr bwMode="auto">
          <a:xfrm>
            <a:off x="446088" y="1371600"/>
            <a:ext cx="8229600" cy="2894013"/>
            <a:chOff x="304800" y="1371600"/>
            <a:chExt cx="8229600" cy="2893435"/>
          </a:xfrm>
        </p:grpSpPr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304800" y="1371600"/>
              <a:ext cx="8229600" cy="289343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CH</a:t>
              </a:r>
              <a:r>
                <a:rPr lang="en-US" sz="2000" b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– C – CH</a:t>
              </a:r>
              <a:r>
                <a:rPr lang="en-US" sz="2000" b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– C             CH</a:t>
              </a:r>
              <a:r>
                <a:rPr lang="en-US" sz="2000" b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– C – CH</a:t>
              </a:r>
              <a:r>
                <a:rPr lang="en-US" sz="2000" b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– C               CH</a:t>
              </a:r>
              <a:r>
                <a:rPr lang="en-US" sz="2000" b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2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– C – CH</a:t>
              </a:r>
              <a:r>
                <a:rPr lang="en-US" sz="2000" b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cxnSp>
          <p:nvCxnSpPr>
            <p:cNvPr id="52231" name="Straight Connector 9"/>
            <p:cNvCxnSpPr>
              <a:cxnSpLocks noChangeShapeType="1"/>
            </p:cNvCxnSpPr>
            <p:nvPr/>
          </p:nvCxnSpPr>
          <p:spPr bwMode="auto">
            <a:xfrm>
              <a:off x="1193442" y="2184042"/>
              <a:ext cx="0" cy="16533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232" name="Straight Connector 11"/>
            <p:cNvCxnSpPr>
              <a:cxnSpLocks noChangeShapeType="1"/>
            </p:cNvCxnSpPr>
            <p:nvPr/>
          </p:nvCxnSpPr>
          <p:spPr bwMode="auto">
            <a:xfrm>
              <a:off x="1269642" y="2184042"/>
              <a:ext cx="0" cy="16533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233" name="Straight Connector 13"/>
            <p:cNvCxnSpPr>
              <a:cxnSpLocks noChangeShapeType="1"/>
            </p:cNvCxnSpPr>
            <p:nvPr/>
          </p:nvCxnSpPr>
          <p:spPr bwMode="auto">
            <a:xfrm flipH="1">
              <a:off x="2384736" y="2171103"/>
              <a:ext cx="76200" cy="16533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234" name="Straight Connector 19"/>
            <p:cNvCxnSpPr>
              <a:cxnSpLocks noChangeShapeType="1"/>
            </p:cNvCxnSpPr>
            <p:nvPr/>
          </p:nvCxnSpPr>
          <p:spPr bwMode="auto">
            <a:xfrm flipH="1">
              <a:off x="2460936" y="2184041"/>
              <a:ext cx="76200" cy="16533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235" name="Straight Connector 21"/>
            <p:cNvCxnSpPr>
              <a:cxnSpLocks noChangeShapeType="1"/>
            </p:cNvCxnSpPr>
            <p:nvPr/>
          </p:nvCxnSpPr>
          <p:spPr bwMode="auto">
            <a:xfrm>
              <a:off x="2423373" y="2601523"/>
              <a:ext cx="76200" cy="16533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236" name="TextBox 22"/>
            <p:cNvSpPr txBox="1">
              <a:spLocks noChangeArrowheads="1"/>
            </p:cNvSpPr>
            <p:nvPr/>
          </p:nvSpPr>
          <p:spPr bwMode="auto">
            <a:xfrm>
              <a:off x="2460936" y="1841860"/>
              <a:ext cx="304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1E4649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</a:t>
              </a:r>
            </a:p>
          </p:txBody>
        </p:sp>
        <p:sp>
          <p:nvSpPr>
            <p:cNvPr id="52237" name="TextBox 24"/>
            <p:cNvSpPr txBox="1">
              <a:spLocks noChangeArrowheads="1"/>
            </p:cNvSpPr>
            <p:nvPr/>
          </p:nvSpPr>
          <p:spPr bwMode="auto">
            <a:xfrm>
              <a:off x="2423373" y="2717985"/>
              <a:ext cx="457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1E4649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O-</a:t>
              </a:r>
              <a:endParaRPr lang="en-US" altLang="en-US" sz="7200">
                <a:solidFill>
                  <a:srgbClr val="FF66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52238" name="TextBox 26"/>
            <p:cNvSpPr txBox="1">
              <a:spLocks noChangeArrowheads="1"/>
            </p:cNvSpPr>
            <p:nvPr/>
          </p:nvSpPr>
          <p:spPr bwMode="auto">
            <a:xfrm>
              <a:off x="1041042" y="1841858"/>
              <a:ext cx="381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1E4649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</a:t>
              </a:r>
            </a:p>
          </p:txBody>
        </p:sp>
        <p:sp>
          <p:nvSpPr>
            <p:cNvPr id="52239" name="TextBox 27"/>
            <p:cNvSpPr txBox="1">
              <a:spLocks noChangeArrowheads="1"/>
            </p:cNvSpPr>
            <p:nvPr/>
          </p:nvSpPr>
          <p:spPr bwMode="auto">
            <a:xfrm>
              <a:off x="517299" y="3355670"/>
              <a:ext cx="1981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1E4649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Acetoacetate</a:t>
              </a:r>
            </a:p>
          </p:txBody>
        </p:sp>
        <p:cxnSp>
          <p:nvCxnSpPr>
            <p:cNvPr id="52240" name="Straight Connector 39"/>
            <p:cNvCxnSpPr>
              <a:cxnSpLocks noChangeShapeType="1"/>
            </p:cNvCxnSpPr>
            <p:nvPr/>
          </p:nvCxnSpPr>
          <p:spPr bwMode="auto">
            <a:xfrm>
              <a:off x="4277931" y="2184041"/>
              <a:ext cx="0" cy="16533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241" name="TextBox 45"/>
            <p:cNvSpPr txBox="1">
              <a:spLocks noChangeArrowheads="1"/>
            </p:cNvSpPr>
            <p:nvPr/>
          </p:nvSpPr>
          <p:spPr bwMode="auto">
            <a:xfrm>
              <a:off x="4125531" y="1841860"/>
              <a:ext cx="457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1E4649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OH</a:t>
              </a:r>
              <a:endParaRPr lang="en-US" altLang="en-US" sz="7200">
                <a:solidFill>
                  <a:srgbClr val="FF66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52242" name="Straight Connector 54"/>
            <p:cNvCxnSpPr>
              <a:cxnSpLocks noChangeShapeType="1"/>
            </p:cNvCxnSpPr>
            <p:nvPr/>
          </p:nvCxnSpPr>
          <p:spPr bwMode="auto">
            <a:xfrm flipH="1">
              <a:off x="5508936" y="2183982"/>
              <a:ext cx="76200" cy="16533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243" name="Straight Connector 58"/>
            <p:cNvCxnSpPr>
              <a:cxnSpLocks noChangeShapeType="1"/>
            </p:cNvCxnSpPr>
            <p:nvPr/>
          </p:nvCxnSpPr>
          <p:spPr bwMode="auto">
            <a:xfrm flipH="1">
              <a:off x="5585136" y="2196921"/>
              <a:ext cx="76200" cy="16533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244" name="TextBox 59"/>
            <p:cNvSpPr txBox="1">
              <a:spLocks noChangeArrowheads="1"/>
            </p:cNvSpPr>
            <p:nvPr/>
          </p:nvSpPr>
          <p:spPr bwMode="auto">
            <a:xfrm>
              <a:off x="5508936" y="1854739"/>
              <a:ext cx="457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1E4649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</a:t>
              </a:r>
            </a:p>
          </p:txBody>
        </p:sp>
        <p:cxnSp>
          <p:nvCxnSpPr>
            <p:cNvPr id="52245" name="Straight Connector 61"/>
            <p:cNvCxnSpPr>
              <a:cxnSpLocks noChangeShapeType="1"/>
            </p:cNvCxnSpPr>
            <p:nvPr/>
          </p:nvCxnSpPr>
          <p:spPr bwMode="auto">
            <a:xfrm>
              <a:off x="5547573" y="2614409"/>
              <a:ext cx="76200" cy="16533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246" name="TextBox 62"/>
            <p:cNvSpPr txBox="1">
              <a:spLocks noChangeArrowheads="1"/>
            </p:cNvSpPr>
            <p:nvPr/>
          </p:nvSpPr>
          <p:spPr bwMode="auto">
            <a:xfrm>
              <a:off x="5547573" y="2730861"/>
              <a:ext cx="457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1E4649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O-</a:t>
              </a:r>
            </a:p>
          </p:txBody>
        </p:sp>
        <p:cxnSp>
          <p:nvCxnSpPr>
            <p:cNvPr id="52247" name="Straight Connector 64"/>
            <p:cNvCxnSpPr>
              <a:cxnSpLocks noChangeShapeType="1"/>
            </p:cNvCxnSpPr>
            <p:nvPr/>
          </p:nvCxnSpPr>
          <p:spPr bwMode="auto">
            <a:xfrm>
              <a:off x="4277931" y="2661073"/>
              <a:ext cx="0" cy="16533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248" name="TextBox 65"/>
            <p:cNvSpPr txBox="1">
              <a:spLocks noChangeArrowheads="1"/>
            </p:cNvSpPr>
            <p:nvPr/>
          </p:nvSpPr>
          <p:spPr bwMode="auto">
            <a:xfrm>
              <a:off x="4125531" y="2743740"/>
              <a:ext cx="304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1E4649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</a:t>
              </a:r>
            </a:p>
          </p:txBody>
        </p:sp>
        <p:sp>
          <p:nvSpPr>
            <p:cNvPr id="52249" name="TextBox 66"/>
            <p:cNvSpPr txBox="1">
              <a:spLocks noChangeArrowheads="1"/>
            </p:cNvSpPr>
            <p:nvPr/>
          </p:nvSpPr>
          <p:spPr bwMode="auto">
            <a:xfrm>
              <a:off x="3224010" y="3355670"/>
              <a:ext cx="2819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1E4649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  <a:sym typeface="Symbol" panose="05050102010706020507" pitchFamily="18" charset="2"/>
                </a:rPr>
                <a:t></a:t>
              </a:r>
              <a:r>
                <a:rPr lang="en-US" altLang="en-US" sz="2400" b="1">
                  <a:solidFill>
                    <a:srgbClr val="1E4649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-Hydroxybutyrate</a:t>
              </a:r>
            </a:p>
          </p:txBody>
        </p:sp>
        <p:sp>
          <p:nvSpPr>
            <p:cNvPr id="52250" name="TextBox 67"/>
            <p:cNvSpPr txBox="1">
              <a:spLocks noChangeArrowheads="1"/>
            </p:cNvSpPr>
            <p:nvPr/>
          </p:nvSpPr>
          <p:spPr bwMode="auto">
            <a:xfrm>
              <a:off x="6701304" y="3355670"/>
              <a:ext cx="1524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1E4649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Acetone </a:t>
              </a:r>
            </a:p>
          </p:txBody>
        </p:sp>
        <p:cxnSp>
          <p:nvCxnSpPr>
            <p:cNvPr id="52251" name="Straight Connector 73"/>
            <p:cNvCxnSpPr>
              <a:cxnSpLocks noChangeShapeType="1"/>
            </p:cNvCxnSpPr>
            <p:nvPr/>
          </p:nvCxnSpPr>
          <p:spPr bwMode="auto">
            <a:xfrm>
              <a:off x="7412862" y="2184041"/>
              <a:ext cx="0" cy="16533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252" name="Straight Connector 77"/>
            <p:cNvCxnSpPr>
              <a:cxnSpLocks noChangeShapeType="1"/>
            </p:cNvCxnSpPr>
            <p:nvPr/>
          </p:nvCxnSpPr>
          <p:spPr bwMode="auto">
            <a:xfrm>
              <a:off x="7489062" y="2184041"/>
              <a:ext cx="0" cy="16533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253" name="TextBox 80"/>
            <p:cNvSpPr txBox="1">
              <a:spLocks noChangeArrowheads="1"/>
            </p:cNvSpPr>
            <p:nvPr/>
          </p:nvSpPr>
          <p:spPr bwMode="auto">
            <a:xfrm>
              <a:off x="7260462" y="1841860"/>
              <a:ext cx="381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1E4649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</a:t>
              </a:r>
            </a:p>
          </p:txBody>
        </p:sp>
      </p:grpSp>
      <p:sp>
        <p:nvSpPr>
          <p:cNvPr id="52228" name="Rectangle 1"/>
          <p:cNvSpPr>
            <a:spLocks noChangeArrowheads="1"/>
          </p:cNvSpPr>
          <p:nvPr/>
        </p:nvSpPr>
        <p:spPr bwMode="auto">
          <a:xfrm>
            <a:off x="1182688" y="4419600"/>
            <a:ext cx="695642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1800">
                <a:cs typeface="Tahoma" panose="020B0604030504040204" pitchFamily="34" charset="0"/>
              </a:rPr>
              <a:t>Unless </a:t>
            </a:r>
            <a:r>
              <a:rPr lang="en-US" altLang="en-US" sz="1800" u="sng">
                <a:cs typeface="Tahoma" panose="020B0604030504040204" pitchFamily="34" charset="0"/>
                <a:sym typeface="Symbol" panose="05050102010706020507" pitchFamily="18" charset="2"/>
              </a:rPr>
              <a:t></a:t>
            </a:r>
            <a:r>
              <a:rPr lang="en-US" altLang="en-US" sz="1800" u="sng">
                <a:cs typeface="Tahoma" panose="020B0604030504040204" pitchFamily="34" charset="0"/>
              </a:rPr>
              <a:t>-hydroxybutyrate </a:t>
            </a:r>
            <a:r>
              <a:rPr lang="en-US" altLang="en-US" sz="1800">
                <a:cs typeface="Tahoma" panose="020B0604030504040204" pitchFamily="34" charset="0"/>
              </a:rPr>
              <a:t>(</a:t>
            </a:r>
            <a:r>
              <a:rPr lang="en-US" altLang="en-US" sz="1800">
                <a:cs typeface="Tahoma" panose="020B0604030504040204" pitchFamily="34" charset="0"/>
                <a:sym typeface="Symbol" panose="05050102010706020507" pitchFamily="18" charset="2"/>
              </a:rPr>
              <a:t></a:t>
            </a:r>
            <a:r>
              <a:rPr lang="en-US" altLang="en-US" sz="1800">
                <a:cs typeface="Tahoma" panose="020B0604030504040204" pitchFamily="34" charset="0"/>
              </a:rPr>
              <a:t>-OH B) is specifically ordered, the ketone bodies are estimated by the nitroprusside reaction in the lab, which measures only acetone and </a:t>
            </a:r>
            <a:r>
              <a:rPr lang="en-US" altLang="en-US" sz="1800" u="sng">
                <a:cs typeface="Tahoma" panose="020B0604030504040204" pitchFamily="34" charset="0"/>
              </a:rPr>
              <a:t>acetoacetate</a:t>
            </a:r>
            <a:r>
              <a:rPr lang="en-US" altLang="en-US" sz="1800">
                <a:cs typeface="Tahoma" panose="020B0604030504040204" pitchFamily="34" charset="0"/>
              </a:rPr>
              <a:t> (AcAc)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1800">
                <a:cs typeface="Tahoma" panose="020B0604030504040204" pitchFamily="34" charset="0"/>
              </a:rPr>
              <a:t>Acetone is not an acid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222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0E2A047-725E-4777-AD0B-12935C4C1A56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Ketone Body Equilibrium in DKA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387475" y="1676400"/>
            <a:ext cx="1144588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FFFFFF"/>
                </a:solidFill>
                <a:latin typeface="Arial" pitchFamily="34" charset="0"/>
              </a:rPr>
              <a:t>AcAc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986463" y="1676400"/>
            <a:ext cx="15494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FFFFFF"/>
                </a:solidFill>
                <a:latin typeface="Arial" pitchFamily="34" charset="0"/>
                <a:sym typeface="Symbol"/>
              </a:rPr>
              <a:t></a:t>
            </a:r>
            <a:r>
              <a:rPr lang="en-US" sz="3200" kern="0" dirty="0">
                <a:solidFill>
                  <a:srgbClr val="FFFFFF"/>
                </a:solidFill>
                <a:latin typeface="Arial" pitchFamily="34" charset="0"/>
              </a:rPr>
              <a:t>-OH B</a:t>
            </a:r>
          </a:p>
        </p:txBody>
      </p:sp>
      <p:cxnSp>
        <p:nvCxnSpPr>
          <p:cNvPr id="36870" name="AutoShape 12"/>
          <p:cNvCxnSpPr>
            <a:cxnSpLocks noChangeShapeType="1"/>
            <a:stCxn id="15" idx="2"/>
            <a:endCxn id="16" idx="2"/>
          </p:cNvCxnSpPr>
          <p:nvPr/>
        </p:nvCxnSpPr>
        <p:spPr bwMode="auto">
          <a:xfrm rot="16200000" flipH="1">
            <a:off x="4360863" y="-139700"/>
            <a:ext cx="0" cy="4800600"/>
          </a:xfrm>
          <a:prstGeom prst="curvedConnector3">
            <a:avLst>
              <a:gd name="adj1" fmla="val 39856522"/>
            </a:avLst>
          </a:prstGeom>
          <a:noFill/>
          <a:ln w="50800">
            <a:solidFill>
              <a:schemeClr val="accent5">
                <a:lumMod val="40000"/>
                <a:lumOff val="60000"/>
              </a:schemeClr>
            </a:solidFill>
            <a:round/>
            <a:headEnd type="triangle" w="lg" len="med"/>
            <a:tailEnd type="triangle" w="lg" len="med"/>
          </a:ln>
        </p:spPr>
      </p:cxn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168400" y="3992563"/>
            <a:ext cx="20097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FFFF00"/>
                </a:solidFill>
                <a:latin typeface="Arial" pitchFamily="34" charset="0"/>
              </a:rPr>
              <a:t>NADH + H</a:t>
            </a:r>
            <a:r>
              <a:rPr lang="en-US" sz="2800" kern="0" baseline="30000" dirty="0">
                <a:solidFill>
                  <a:srgbClr val="FFFF00"/>
                </a:solidFill>
                <a:latin typeface="Arial" pitchFamily="34" charset="0"/>
              </a:rPr>
              <a:t>+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457950" y="3992563"/>
            <a:ext cx="10810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FFFF00"/>
                </a:solidFill>
                <a:latin typeface="Arial" pitchFamily="34" charset="0"/>
              </a:rPr>
              <a:t>NAD</a:t>
            </a:r>
            <a:r>
              <a:rPr lang="en-US" sz="2800" kern="0" baseline="30000" dirty="0">
                <a:solidFill>
                  <a:srgbClr val="FFFF00"/>
                </a:solidFill>
                <a:latin typeface="Arial" pitchFamily="34" charset="0"/>
              </a:rPr>
              <a:t>+</a:t>
            </a:r>
          </a:p>
        </p:txBody>
      </p:sp>
      <p:cxnSp>
        <p:nvCxnSpPr>
          <p:cNvPr id="54280" name="AutoShape 15"/>
          <p:cNvCxnSpPr>
            <a:cxnSpLocks noChangeShapeType="1"/>
          </p:cNvCxnSpPr>
          <p:nvPr/>
        </p:nvCxnSpPr>
        <p:spPr bwMode="auto">
          <a:xfrm rot="16200000" flipH="1">
            <a:off x="4360069" y="1440657"/>
            <a:ext cx="1587" cy="4800600"/>
          </a:xfrm>
          <a:prstGeom prst="curvedConnector3">
            <a:avLst>
              <a:gd name="adj1" fmla="val -76126690"/>
            </a:avLst>
          </a:prstGeom>
          <a:noFill/>
          <a:ln w="50800">
            <a:solidFill>
              <a:srgbClr val="FF6600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1" name="Rectangle 1"/>
          <p:cNvSpPr>
            <a:spLocks noChangeArrowheads="1"/>
          </p:cNvSpPr>
          <p:nvPr/>
        </p:nvSpPr>
        <p:spPr bwMode="auto">
          <a:xfrm>
            <a:off x="1169988" y="4819650"/>
            <a:ext cx="69802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1800">
                <a:cs typeface="Tahoma" panose="020B0604030504040204" pitchFamily="34" charset="0"/>
              </a:rPr>
              <a:t>In DKA, the dominant ketoacid is </a:t>
            </a:r>
            <a:r>
              <a:rPr lang="en-US" altLang="en-US" sz="1800">
                <a:cs typeface="Tahoma" panose="020B0604030504040204" pitchFamily="34" charset="0"/>
                <a:sym typeface="Symbol" panose="05050102010706020507" pitchFamily="18" charset="2"/>
              </a:rPr>
              <a:t></a:t>
            </a:r>
            <a:r>
              <a:rPr lang="en-US" altLang="en-US" sz="1800">
                <a:cs typeface="Tahoma" panose="020B0604030504040204" pitchFamily="34" charset="0"/>
              </a:rPr>
              <a:t>-hydroxybutyric acid (</a:t>
            </a:r>
            <a:r>
              <a:rPr lang="en-US" altLang="en-US" sz="1800">
                <a:cs typeface="Tahoma" panose="020B0604030504040204" pitchFamily="34" charset="0"/>
                <a:sym typeface="Symbol" panose="05050102010706020507" pitchFamily="18" charset="2"/>
              </a:rPr>
              <a:t>-OH B), </a:t>
            </a:r>
            <a:r>
              <a:rPr lang="en-US" altLang="en-US" sz="1800">
                <a:cs typeface="Tahoma" panose="020B0604030504040204" pitchFamily="34" charset="0"/>
              </a:rPr>
              <a:t>especially in cases of poor tissue perfusion/lactic acidosis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1800">
                <a:cs typeface="Tahoma" panose="020B0604030504040204" pitchFamily="34" charset="0"/>
              </a:rPr>
              <a:t>During recovery, the balance shifts to acetoacetic acid (AcAc)</a:t>
            </a:r>
          </a:p>
        </p:txBody>
      </p:sp>
      <p:sp>
        <p:nvSpPr>
          <p:cNvPr id="5428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8EDC852-9394-4DA7-AAF1-8D1DBA4B7916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Significance of Ketone Measurements</a:t>
            </a:r>
          </a:p>
        </p:txBody>
      </p:sp>
      <p:sp>
        <p:nvSpPr>
          <p:cNvPr id="3891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sym typeface="Symbol"/>
              </a:rPr>
              <a:t>-</a:t>
            </a:r>
            <a:r>
              <a:rPr lang="en-US" dirty="0"/>
              <a:t>hydroxybutyrate can only be measured using specialized equipment not available in most in-house laboratories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During recovery, results from the nitroprusside test might wrongly indicate that the ketone concentration is not improving or is even getting worse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The best biochemical indicator of resolution of keto-acid excess is simply the anion gap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There is no rationale for follow-up ketone measurements after the initial measurement has returned high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563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AFE5615-775D-401E-9D72-8045B4DF3CA8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Coexisting Conditions (Altered Redox States) Drive Balance Toward </a:t>
            </a:r>
            <a:br>
              <a:rPr lang="en-US" dirty="0"/>
            </a:br>
            <a:r>
              <a:rPr lang="en-US" dirty="0">
                <a:sym typeface="Symbol" pitchFamily="18" charset="2"/>
              </a:rPr>
              <a:t> </a:t>
            </a:r>
            <a:r>
              <a:rPr lang="en-US" dirty="0"/>
              <a:t>NADH and </a:t>
            </a:r>
            <a:r>
              <a:rPr lang="en-US" dirty="0">
                <a:sym typeface="Symbol" pitchFamily="18" charset="2"/>
              </a:rPr>
              <a:t> </a:t>
            </a:r>
            <a:r>
              <a:rPr lang="el-GR" dirty="0"/>
              <a:t>β</a:t>
            </a:r>
            <a:r>
              <a:rPr lang="en-US" dirty="0"/>
              <a:t>-OH B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322263" y="1993900"/>
            <a:ext cx="4040187" cy="63976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Lactic Acidosis</a:t>
            </a:r>
          </a:p>
        </p:txBody>
      </p:sp>
      <p:pic>
        <p:nvPicPr>
          <p:cNvPr id="58372" name="Content Placeholder 8" descr="lactate pyruvate.pn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638" y="2651125"/>
            <a:ext cx="3657600" cy="26289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521200" y="2011363"/>
            <a:ext cx="4391025" cy="639762"/>
          </a:xfrm>
        </p:spPr>
        <p:txBody>
          <a:bodyPr/>
          <a:lstStyle/>
          <a:p>
            <a:pPr marL="57150" indent="0" algn="ctr">
              <a:buFont typeface="Arial" charset="0"/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Alcoholic Ketoacidosis</a:t>
            </a:r>
          </a:p>
        </p:txBody>
      </p:sp>
      <p:pic>
        <p:nvPicPr>
          <p:cNvPr id="58374" name="Content Placeholder 9" descr="ethanol acetaldehyde.png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3763" y="2651125"/>
            <a:ext cx="4041775" cy="2827338"/>
          </a:xfrm>
        </p:spPr>
      </p:pic>
      <p:sp>
        <p:nvSpPr>
          <p:cNvPr id="58375" name="TextBox 6"/>
          <p:cNvSpPr txBox="1">
            <a:spLocks noChangeArrowheads="1"/>
          </p:cNvSpPr>
          <p:nvPr/>
        </p:nvSpPr>
        <p:spPr bwMode="auto">
          <a:xfrm>
            <a:off x="152400" y="6040438"/>
            <a:ext cx="78073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Fulop M, et al. </a:t>
            </a:r>
            <a:r>
              <a:rPr lang="en-US" altLang="en-US" sz="1200" i="1">
                <a:solidFill>
                  <a:srgbClr val="FFFFFF"/>
                </a:solidFill>
              </a:rPr>
              <a:t>Arch Intern Med.</a:t>
            </a:r>
            <a:r>
              <a:rPr lang="en-US" altLang="en-US" sz="1200">
                <a:solidFill>
                  <a:srgbClr val="FFFFFF"/>
                </a:solidFill>
              </a:rPr>
              <a:t> 1976;136:987-990; Marliss EB, et al. </a:t>
            </a:r>
            <a:r>
              <a:rPr lang="en-US" altLang="en-US" sz="1200" i="1">
                <a:solidFill>
                  <a:srgbClr val="FFFFFF"/>
                </a:solidFill>
              </a:rPr>
              <a:t>N Engl J Med.</a:t>
            </a:r>
            <a:r>
              <a:rPr lang="en-US" altLang="en-US" sz="1200">
                <a:solidFill>
                  <a:srgbClr val="FFFFFF"/>
                </a:solidFill>
              </a:rPr>
              <a:t> 1970;283:978-980;</a:t>
            </a:r>
            <a:br>
              <a:rPr lang="en-US" altLang="en-US" sz="1200">
                <a:solidFill>
                  <a:srgbClr val="FFFFFF"/>
                </a:solidFill>
              </a:rPr>
            </a:br>
            <a:r>
              <a:rPr lang="en-US" altLang="en-US" sz="1200">
                <a:solidFill>
                  <a:srgbClr val="FFFFFF"/>
                </a:solidFill>
              </a:rPr>
              <a:t>Levy LJ, et al. </a:t>
            </a:r>
            <a:r>
              <a:rPr lang="en-US" altLang="en-US" sz="1200" i="1">
                <a:solidFill>
                  <a:srgbClr val="FFFFFF"/>
                </a:solidFill>
              </a:rPr>
              <a:t>Ann Intern Med.</a:t>
            </a:r>
            <a:r>
              <a:rPr lang="en-US" altLang="en-US" sz="1200">
                <a:solidFill>
                  <a:srgbClr val="FFFFFF"/>
                </a:solidFill>
              </a:rPr>
              <a:t> 1973;79:213-219; Wrenn KD, et al. </a:t>
            </a:r>
            <a:r>
              <a:rPr lang="en-US" altLang="en-US" sz="1200" i="1">
                <a:solidFill>
                  <a:srgbClr val="FFFFFF"/>
                </a:solidFill>
              </a:rPr>
              <a:t>Am J Med.</a:t>
            </a:r>
            <a:r>
              <a:rPr lang="en-US" altLang="en-US" sz="1200">
                <a:solidFill>
                  <a:srgbClr val="FFFFFF"/>
                </a:solidFill>
              </a:rPr>
              <a:t> 1991;91:119-128.</a:t>
            </a:r>
          </a:p>
        </p:txBody>
      </p:sp>
      <p:sp>
        <p:nvSpPr>
          <p:cNvPr id="583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B0DB20D-7BB8-4E95-8DD2-B75FA32CCE61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Molar Ratio of </a:t>
            </a:r>
            <a:r>
              <a:rPr lang="en-US" dirty="0">
                <a:sym typeface="Symbol"/>
              </a:rPr>
              <a:t></a:t>
            </a:r>
            <a:r>
              <a:rPr lang="en-US" dirty="0"/>
              <a:t>-OH B to AcAc</a:t>
            </a:r>
            <a:br>
              <a:rPr lang="en-US" dirty="0"/>
            </a:br>
            <a:r>
              <a:rPr lang="en-US" dirty="0"/>
              <a:t>						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66850" y="1651000"/>
          <a:ext cx="6273800" cy="2522537"/>
        </p:xfrm>
        <a:graphic>
          <a:graphicData uri="http://schemas.openxmlformats.org/drawingml/2006/table">
            <a:tbl>
              <a:tblPr firstCol="1" bandRow="1">
                <a:tableStyleId>{85BE263C-DBD7-4A20-BB59-AAB30ACAA65A}</a:tableStyleId>
              </a:tblPr>
              <a:tblGrid>
                <a:gridCol w="3698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5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49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Normal health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0429" marR="120429" marT="45749" marB="457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to 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0429" marR="481717" marT="45749" marB="457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9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DKA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0429" marR="120429" marT="45749" marB="457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3-4 to 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0429" marR="481717" marT="45749" marB="457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7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DKA with high redox state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0429" marR="120429" marT="45749" marB="457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7.7-7.8 to 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0429" marR="481717" marT="45749" marB="457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0433" name="TextBox 5"/>
          <p:cNvSpPr txBox="1">
            <a:spLocks noChangeArrowheads="1"/>
          </p:cNvSpPr>
          <p:nvPr/>
        </p:nvSpPr>
        <p:spPr bwMode="auto">
          <a:xfrm>
            <a:off x="762000" y="4746625"/>
            <a:ext cx="769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1800">
                <a:cs typeface="Tahoma" panose="020B0604030504040204" pitchFamily="34" charset="0"/>
              </a:rPr>
              <a:t>Significance: Increase of measured ketones may be misleadingly small in DKA with coexisting lactic acidosis and/or alcoholism</a:t>
            </a:r>
          </a:p>
        </p:txBody>
      </p:sp>
      <p:sp>
        <p:nvSpPr>
          <p:cNvPr id="60434" name="Rectangle 2"/>
          <p:cNvSpPr>
            <a:spLocks noChangeArrowheads="1"/>
          </p:cNvSpPr>
          <p:nvPr/>
        </p:nvSpPr>
        <p:spPr bwMode="auto">
          <a:xfrm>
            <a:off x="152400" y="6249988"/>
            <a:ext cx="3676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Marliss EB, et al. </a:t>
            </a:r>
            <a:r>
              <a:rPr lang="en-US" altLang="en-US" sz="1200" i="1">
                <a:solidFill>
                  <a:srgbClr val="FFFFFF"/>
                </a:solidFill>
              </a:rPr>
              <a:t>N Engl J Med.</a:t>
            </a:r>
            <a:r>
              <a:rPr lang="en-US" altLang="en-US" sz="1200">
                <a:solidFill>
                  <a:srgbClr val="FFFFFF"/>
                </a:solidFill>
              </a:rPr>
              <a:t> 1970;283:978-980.</a:t>
            </a: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043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5B838E-C646-47C7-88AF-CE8E4A7C183E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DKA and HHS Are Life-Threatening Emergencies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457200" y="1844675"/>
          <a:ext cx="8229600" cy="321627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384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Diabetic Ketoacidosis</a:t>
                      </a:r>
                      <a:r>
                        <a:rPr lang="en-US" sz="18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(DKA)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Hyperglycemic Hyperosmolar State</a:t>
                      </a:r>
                      <a:r>
                        <a:rPr lang="en-US" sz="18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(HHS)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485">
                <a:tc>
                  <a:txBody>
                    <a:bodyPr/>
                    <a:lstStyle/>
                    <a:p>
                      <a:pPr marL="0" indent="0" eaLnBrk="1" hangingPunct="1">
                        <a:buFont typeface="Arial" pitchFamily="34" charset="0"/>
                        <a:buNone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Plasma glucose &gt;250 mg/dL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buFont typeface="Arial" pitchFamily="34" charset="0"/>
                        <a:buNone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Plasma glucose &gt;600 mg/dL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485">
                <a:tc>
                  <a:txBody>
                    <a:bodyPr/>
                    <a:lstStyle/>
                    <a:p>
                      <a:pPr marL="0" indent="0" eaLnBrk="1" hangingPunct="1">
                        <a:buFont typeface="Arial" pitchFamily="34" charset="0"/>
                        <a:buNone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Arterial pH &lt;7.3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buFont typeface="Arial" pitchFamily="34" charset="0"/>
                        <a:buNone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Arterial pH &gt;7.3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485">
                <a:tc>
                  <a:txBody>
                    <a:bodyPr/>
                    <a:lstStyle/>
                    <a:p>
                      <a:pPr marL="0" indent="0" eaLnBrk="1" hangingPunct="1">
                        <a:buFont typeface="Arial" pitchFamily="34" charset="0"/>
                        <a:buNone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Bicarbonate &lt;15 mEq/L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buFont typeface="Arial" pitchFamily="34" charset="0"/>
                        <a:buNone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Bicarbonate &gt;15 mEq/L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485">
                <a:tc>
                  <a:txBody>
                    <a:bodyPr/>
                    <a:lstStyle/>
                    <a:p>
                      <a:pPr marL="0" indent="0" eaLnBrk="1" hangingPunct="1">
                        <a:buFont typeface="Arial" pitchFamily="34" charset="0"/>
                        <a:buNone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Moderate ketonuria or ketonemia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buFont typeface="Arial" pitchFamily="34" charset="0"/>
                        <a:buNone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Minimal ketonuria and ketonemia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4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Anion gap &gt;12 mEq/L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buFont typeface="Arial" pitchFamily="34" charset="0"/>
                        <a:buNone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Serum osmolality &gt;320 mosm/L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48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4413A9C-3F7E-4071-B958-47EF14982538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Patient Presentation</a:t>
            </a:r>
          </a:p>
        </p:txBody>
      </p:sp>
      <p:sp>
        <p:nvSpPr>
          <p:cNvPr id="624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FE0ABD6-1EF9-4D10-B1C2-B76F1DE3C244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Clinical Presentation of</a:t>
            </a:r>
            <a:br>
              <a:rPr lang="en-US" dirty="0"/>
            </a:br>
            <a:r>
              <a:rPr lang="en-US" dirty="0"/>
              <a:t>Diabetic Ketoacidosis</a:t>
            </a:r>
          </a:p>
        </p:txBody>
      </p:sp>
      <p:sp>
        <p:nvSpPr>
          <p:cNvPr id="48132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History 	</a:t>
            </a:r>
          </a:p>
        </p:txBody>
      </p:sp>
      <p:sp>
        <p:nvSpPr>
          <p:cNvPr id="48133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Thirst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Polyuria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Abdominal pain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Nausea and/or vomiting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Profound weakness 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48134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Physical Exam</a:t>
            </a:r>
          </a:p>
        </p:txBody>
      </p:sp>
      <p:sp>
        <p:nvSpPr>
          <p:cNvPr id="48135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Kussmaul respirations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Fruity breath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Relative hypothermia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Tachycardia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Supine hypotension, orthostatic drop of blood pressure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Dry mucous membranes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Poor skin turgor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6451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B997B4B-9457-4E1A-B454-C532135C32D5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64520" name="TextBox 7"/>
          <p:cNvSpPr txBox="1">
            <a:spLocks noChangeArrowheads="1"/>
          </p:cNvSpPr>
          <p:nvPr/>
        </p:nvSpPr>
        <p:spPr bwMode="auto">
          <a:xfrm>
            <a:off x="142875" y="6227763"/>
            <a:ext cx="7747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Handelsman Y, et al. </a:t>
            </a:r>
            <a:r>
              <a:rPr lang="en-US" altLang="en-US" sz="1200" i="1">
                <a:solidFill>
                  <a:srgbClr val="FFFFFF"/>
                </a:solidFill>
              </a:rPr>
              <a:t>Endocr Pract</a:t>
            </a:r>
            <a:r>
              <a:rPr lang="en-US" altLang="en-US" sz="1200">
                <a:solidFill>
                  <a:srgbClr val="FFFFFF"/>
                </a:solidFill>
              </a:rPr>
              <a:t>. 2016;22:753-762.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8488" y="4654550"/>
            <a:ext cx="3668712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000">
                <a:latin typeface="Arial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en-US" sz="1800" dirty="0"/>
              <a:t>Patients with any form of diabetes who present with abdominal pain, nausea, fatigue, and/or dyspnea should be evaluated for DKA.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Lab Findings in DKA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Hyperglycemia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Usually &gt;250 mg/dL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Lower blood glucose values possible, especially under metabolically stressful conditions (eg, prolonged fasting, carbohydrate avoidance, extreme sports/physical exertion, myocardial infarction, stroke, severe infection, surgery)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Increased blood and urine ketones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High </a:t>
            </a:r>
            <a:r>
              <a:rPr lang="en-US" dirty="0">
                <a:sym typeface="Symbol" panose="05050102010706020507" pitchFamily="18" charset="2"/>
              </a:rPr>
              <a:t>-</a:t>
            </a:r>
            <a:r>
              <a:rPr lang="en-US" dirty="0" err="1">
                <a:sym typeface="Symbol" panose="05050102010706020507" pitchFamily="18" charset="2"/>
              </a:rPr>
              <a:t>hydroxybutyrate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High anion gap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Low arterial pH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Low PCO</a:t>
            </a:r>
            <a:r>
              <a:rPr lang="en-US" baseline="-25000" dirty="0"/>
              <a:t>2</a:t>
            </a:r>
            <a:r>
              <a:rPr lang="en-US" dirty="0"/>
              <a:t> (respiratory compensation)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665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718B4B5-CAE0-4F8F-B883-BD35F1ED80B2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66565" name="TextBox 4"/>
          <p:cNvSpPr txBox="1">
            <a:spLocks noChangeArrowheads="1"/>
          </p:cNvSpPr>
          <p:nvPr/>
        </p:nvSpPr>
        <p:spPr bwMode="auto">
          <a:xfrm>
            <a:off x="142875" y="6227763"/>
            <a:ext cx="7747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Handelsman Y, et al. </a:t>
            </a:r>
            <a:r>
              <a:rPr lang="en-US" altLang="en-US" sz="1200" i="1">
                <a:solidFill>
                  <a:srgbClr val="FFFFFF"/>
                </a:solidFill>
              </a:rPr>
              <a:t>Endocr Pract</a:t>
            </a:r>
            <a:r>
              <a:rPr lang="en-US" altLang="en-US" sz="1200">
                <a:solidFill>
                  <a:srgbClr val="FFFFFF"/>
                </a:solidFill>
              </a:rPr>
              <a:t>. 2016;22:753-762.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Potassium Balance in DKA</a:t>
            </a:r>
          </a:p>
        </p:txBody>
      </p:sp>
      <p:sp>
        <p:nvSpPr>
          <p:cNvPr id="50180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400" dirty="0"/>
              <a:t>Potassium is dominantly intracellular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Urinary losses occur during evolution of DKA (due to glycosuria)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Total body potassium stores are greatly reduced in any patient with DKA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Potassium moves from inside the cell to the extracellular space (plasma)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During insulin deficiency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In presence of high blood glucose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As cells buffer hydrogen ions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Blood levels of potassium prior to treatment are usually high but may drop precipitously during therapy</a:t>
            </a:r>
          </a:p>
        </p:txBody>
      </p:sp>
      <p:sp>
        <p:nvSpPr>
          <p:cNvPr id="686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FAD8712-D9E8-4A77-9209-46CDC239F591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Clinical Presentation of</a:t>
            </a:r>
            <a:br>
              <a:rPr lang="en-US" dirty="0"/>
            </a:br>
            <a:r>
              <a:rPr lang="en-US" dirty="0"/>
              <a:t>Hyperglycemic Hyperosmolar State</a:t>
            </a:r>
          </a:p>
        </p:txBody>
      </p:sp>
      <p:sp>
        <p:nvSpPr>
          <p:cNvPr id="5222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Compared to DKA, in HHS there is greater severity of: 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Dehydration 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Hyperglycemia 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Hypernatremia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Hyperosmolality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Because some insulin typically persists in HHS, ketogenesis is absent to minimal and is insufficient to produce significant acidosis</a:t>
            </a:r>
          </a:p>
        </p:txBody>
      </p:sp>
      <p:sp>
        <p:nvSpPr>
          <p:cNvPr id="706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03659DF-ADAB-4428-885E-51A84B8371AD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Clinical Presentation of</a:t>
            </a:r>
            <a:br>
              <a:rPr lang="en-US" dirty="0"/>
            </a:br>
            <a:r>
              <a:rPr lang="en-US" dirty="0"/>
              <a:t>Hyperglycemic Hyperosmolar State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Patient Profile</a:t>
            </a:r>
          </a:p>
        </p:txBody>
      </p:sp>
      <p:sp>
        <p:nvSpPr>
          <p:cNvPr id="5325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Older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More comorbidities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History of type 2 diabetes, which may have been unrecognized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Disease Characteristics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More insidious development than DKA (weeks vs hours/days)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Greater osmolality and mental status changes than DKA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Dehydration presenting with a shock-like state</a:t>
            </a:r>
          </a:p>
        </p:txBody>
      </p:sp>
      <p:sp>
        <p:nvSpPr>
          <p:cNvPr id="7271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81CD579-308C-45F7-AED9-E91ED8130A39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Electrolyte and Fluid Deficits in</a:t>
            </a:r>
            <a:br>
              <a:rPr lang="en-US" dirty="0"/>
            </a:br>
            <a:r>
              <a:rPr lang="en-US" dirty="0"/>
              <a:t>DKA and HHS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85150" cy="457835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888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7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8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096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Parameter</a:t>
                      </a:r>
                      <a:endParaRPr lang="en-US" sz="18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DKA*</a:t>
                      </a:r>
                      <a:endParaRPr lang="en-US" sz="18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HHS*</a:t>
                      </a:r>
                      <a:endParaRPr lang="en-US" sz="18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89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Water, mL/kg</a:t>
                      </a:r>
                      <a:endParaRPr lang="en-US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100 (7 L)</a:t>
                      </a:r>
                      <a:endParaRPr lang="en-US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100-200 (10.5</a:t>
                      </a:r>
                      <a:r>
                        <a:rPr lang="en-US" sz="1800" baseline="0" dirty="0">
                          <a:latin typeface="+mn-lt"/>
                          <a:cs typeface="Arial" pitchFamily="34" charset="0"/>
                        </a:rPr>
                        <a:t> L)</a:t>
                      </a:r>
                      <a:endParaRPr lang="en-US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89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Sodium, mmol/kg</a:t>
                      </a:r>
                      <a:endParaRPr lang="en-US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7-10 (490-700)</a:t>
                      </a:r>
                      <a:endParaRPr lang="en-US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5-13 (350-910)</a:t>
                      </a:r>
                      <a:endParaRPr lang="en-US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89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Potassium, mmol/kg</a:t>
                      </a:r>
                      <a:endParaRPr lang="en-US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3-5 (210-300) </a:t>
                      </a:r>
                      <a:endParaRPr lang="en-US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5-15 (350</a:t>
                      </a:r>
                      <a:r>
                        <a:rPr lang="en-US" sz="1800" baseline="0" dirty="0">
                          <a:latin typeface="+mn-lt"/>
                          <a:cs typeface="Arial" pitchFamily="34" charset="0"/>
                        </a:rPr>
                        <a:t>-1050)</a:t>
                      </a:r>
                      <a:endParaRPr lang="en-US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89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Chloride, mmol/kg</a:t>
                      </a:r>
                      <a:endParaRPr lang="en-US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3-5 (210-350) </a:t>
                      </a:r>
                      <a:endParaRPr lang="en-US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3-7 (210-490)</a:t>
                      </a:r>
                      <a:endParaRPr lang="en-US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89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Phosphate, mmol/kg</a:t>
                      </a:r>
                      <a:endParaRPr lang="en-US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1-1.5 (70-105)</a:t>
                      </a:r>
                      <a:endParaRPr lang="en-US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1</a:t>
                      </a:r>
                      <a:r>
                        <a:rPr lang="en-US" sz="1800" baseline="0" dirty="0">
                          <a:latin typeface="+mn-lt"/>
                          <a:cs typeface="Arial" pitchFamily="34" charset="0"/>
                        </a:rPr>
                        <a:t>-2 (70-140)</a:t>
                      </a:r>
                      <a:endParaRPr lang="en-US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89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Magnesium, mmol/kg</a:t>
                      </a:r>
                      <a:endParaRPr lang="en-US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1-2 (70-140)</a:t>
                      </a:r>
                      <a:endParaRPr lang="en-US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1-2 (70-140)</a:t>
                      </a:r>
                      <a:endParaRPr lang="en-US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89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Calcium, mmol/kg</a:t>
                      </a:r>
                      <a:endParaRPr lang="en-US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1-2 (70-140)</a:t>
                      </a:r>
                      <a:endParaRPr lang="en-US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1-2 (70-140)</a:t>
                      </a:r>
                      <a:endParaRPr lang="en-US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89">
                <a:tc gridSpan="3"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* Values (in parentheses) are in mmol</a:t>
                      </a:r>
                      <a:r>
                        <a:rPr lang="en-US" sz="1800" baseline="0" dirty="0">
                          <a:latin typeface="+mn-lt"/>
                          <a:cs typeface="Arial" pitchFamily="34" charset="0"/>
                        </a:rPr>
                        <a:t> unless stated otherwise and refer to the total body deficit for a 70 kg patient.</a:t>
                      </a:r>
                      <a:endParaRPr lang="en-US" sz="1800" dirty="0"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4795" name="TextBox 4"/>
          <p:cNvSpPr txBox="1">
            <a:spLocks noChangeArrowheads="1"/>
          </p:cNvSpPr>
          <p:nvPr/>
        </p:nvSpPr>
        <p:spPr bwMode="auto">
          <a:xfrm>
            <a:off x="142875" y="6226175"/>
            <a:ext cx="31924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Chaisson JL, et al. </a:t>
            </a:r>
            <a:r>
              <a:rPr lang="en-US" altLang="en-US" sz="1200" i="1">
                <a:solidFill>
                  <a:srgbClr val="FFFFFF"/>
                </a:solidFill>
              </a:rPr>
              <a:t>CMAJ</a:t>
            </a:r>
            <a:r>
              <a:rPr lang="en-US" altLang="en-US" sz="1200">
                <a:solidFill>
                  <a:srgbClr val="FFFFFF"/>
                </a:solidFill>
              </a:rPr>
              <a:t>. 2003;168:859-866. </a:t>
            </a:r>
          </a:p>
        </p:txBody>
      </p:sp>
      <p:sp>
        <p:nvSpPr>
          <p:cNvPr id="747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D2605F4-E3B8-400D-A16A-7B36B3415679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Initial Laboratory Evaluation of Hyperglycemic Emergencies</a:t>
            </a:r>
          </a:p>
        </p:txBody>
      </p:sp>
      <p:sp>
        <p:nvSpPr>
          <p:cNvPr id="5632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Comprehensive metabolic profile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Serum osmolality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Serum and urine ketones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Arterial blood gases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Lactate (?)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CBC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Urinalysis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ECG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Blood cultures (?)</a:t>
            </a:r>
          </a:p>
        </p:txBody>
      </p:sp>
      <p:sp>
        <p:nvSpPr>
          <p:cNvPr id="768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AFE36B-367A-4BA5-95B9-A439B274C6A6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Laboratory Diagnostic Criteria of</a:t>
            </a:r>
            <a:br>
              <a:rPr lang="en-US" dirty="0"/>
            </a:br>
            <a:r>
              <a:rPr lang="en-US" dirty="0"/>
              <a:t>DKA and HHS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617202"/>
              </p:ext>
            </p:extLst>
          </p:nvPr>
        </p:nvGraphicFramePr>
        <p:xfrm>
          <a:off x="293688" y="1107489"/>
          <a:ext cx="8610601" cy="471646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46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6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32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Parameter </a:t>
                      </a:r>
                      <a:endParaRPr lang="en-US" sz="16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Normal</a:t>
                      </a:r>
                      <a:r>
                        <a:rPr lang="en-US" sz="1600" baseline="0" dirty="0">
                          <a:latin typeface="+mn-lt"/>
                          <a:cs typeface="Arial" pitchFamily="34" charset="0"/>
                        </a:rPr>
                        <a:t> range</a:t>
                      </a:r>
                      <a:endParaRPr lang="en-US" sz="16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DKA</a:t>
                      </a:r>
                      <a:endParaRPr lang="en-US" sz="16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HHS</a:t>
                      </a:r>
                      <a:endParaRPr lang="en-US" sz="16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32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Plasma</a:t>
                      </a:r>
                      <a:r>
                        <a:rPr lang="en-US" sz="1600" baseline="0" dirty="0">
                          <a:latin typeface="+mn-lt"/>
                          <a:cs typeface="Arial" pitchFamily="34" charset="0"/>
                        </a:rPr>
                        <a:t> glucose, mg/dL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76-115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≥250*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≥600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32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Arterial pH</a:t>
                      </a:r>
                      <a:r>
                        <a:rPr lang="en-US" sz="1600" baseline="30000" dirty="0">
                          <a:latin typeface="+mn-lt"/>
                          <a:cs typeface="Arial" pitchFamily="34" charset="0"/>
                        </a:rPr>
                        <a:t>†</a:t>
                      </a:r>
                      <a:endParaRPr lang="en-US" sz="1600" b="0" baseline="30000" dirty="0">
                        <a:latin typeface="+mn-lt"/>
                        <a:cs typeface="Arial" pitchFamily="34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7.35-7.45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≤7.30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&gt;7.30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52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n-lt"/>
                          <a:cs typeface="Arial" pitchFamily="34" charset="0"/>
                          <a:sym typeface="Symbol" panose="05050102010706020507" pitchFamily="18" charset="2"/>
                        </a:rPr>
                        <a:t>-</a:t>
                      </a:r>
                      <a:r>
                        <a:rPr lang="en-US" sz="1600" b="0" dirty="0" err="1">
                          <a:latin typeface="+mn-lt"/>
                          <a:cs typeface="Arial" pitchFamily="34" charset="0"/>
                          <a:sym typeface="Symbol" panose="05050102010706020507" pitchFamily="18" charset="2"/>
                        </a:rPr>
                        <a:t>Hydroxybutyrate</a:t>
                      </a:r>
                      <a:r>
                        <a:rPr lang="en-US" sz="1600" b="0" dirty="0">
                          <a:latin typeface="+mn-lt"/>
                          <a:cs typeface="Arial" pitchFamily="34" charset="0"/>
                          <a:sym typeface="Symbol" panose="05050102010706020507" pitchFamily="18" charset="2"/>
                        </a:rPr>
                        <a:t>, mg/dL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n-lt"/>
                          <a:cs typeface="Arial" pitchFamily="34" charset="0"/>
                        </a:rPr>
                        <a:t>4.2-5.2</a:t>
                      </a: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n-lt"/>
                          <a:cs typeface="Arial" pitchFamily="34" charset="0"/>
                        </a:rPr>
                        <a:t>≥31</a:t>
                      </a:r>
                      <a:r>
                        <a:rPr lang="en-US" sz="1600" b="0" baseline="0" dirty="0">
                          <a:latin typeface="+mn-lt"/>
                          <a:cs typeface="Arial" pitchFamily="34" charset="0"/>
                        </a:rPr>
                        <a:t> (children)</a:t>
                      </a:r>
                    </a:p>
                    <a:p>
                      <a:pPr algn="ctr"/>
                      <a:r>
                        <a:rPr lang="en-US" sz="1600" b="0" baseline="0" dirty="0">
                          <a:latin typeface="+mn-lt"/>
                          <a:cs typeface="Arial" pitchFamily="34" charset="0"/>
                        </a:rPr>
                        <a:t>≥40 (adults)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/>
                        <a:buNone/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738190"/>
                  </a:ext>
                </a:extLst>
              </a:tr>
              <a:tr h="35332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Serum bicarbonate, mmol/L</a:t>
                      </a:r>
                      <a:r>
                        <a:rPr lang="en-US" sz="1600" baseline="30000" dirty="0">
                          <a:latin typeface="+mn-lt"/>
                          <a:cs typeface="Arial" pitchFamily="34" charset="0"/>
                        </a:rPr>
                        <a:t>‡</a:t>
                      </a:r>
                      <a:endParaRPr lang="en-US" sz="1600" b="0" baseline="30000" dirty="0">
                        <a:latin typeface="+mn-lt"/>
                        <a:cs typeface="Arial" pitchFamily="34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22-28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≤18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/>
                        <a:buNone/>
                      </a:pPr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&gt;15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32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Effective serum osmolality, mmol/kg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275-295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≤320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&gt;320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32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Anion gap,</a:t>
                      </a:r>
                      <a:r>
                        <a:rPr lang="en-US" sz="1600" baseline="30000" dirty="0">
                          <a:latin typeface="+mn-lt"/>
                          <a:cs typeface="Arial" pitchFamily="34" charset="0"/>
                        </a:rPr>
                        <a:t>§</a:t>
                      </a:r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 mmol/L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&lt;10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&gt;10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Variable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32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Serum ketones</a:t>
                      </a:r>
                      <a:r>
                        <a:rPr lang="en-US" sz="1600" baseline="30000" dirty="0">
                          <a:latin typeface="+mn-lt"/>
                          <a:cs typeface="Arial" pitchFamily="34" charset="0"/>
                        </a:rPr>
                        <a:t>¶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Negative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Positive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None</a:t>
                      </a:r>
                      <a:r>
                        <a:rPr lang="en-US" sz="1600" baseline="0" dirty="0">
                          <a:latin typeface="+mn-lt"/>
                          <a:cs typeface="Arial" pitchFamily="34" charset="0"/>
                        </a:rPr>
                        <a:t> or trace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32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Urine ketones</a:t>
                      </a:r>
                      <a:r>
                        <a:rPr lang="en-US" sz="1600" baseline="30000" dirty="0">
                          <a:latin typeface="+mn-lt"/>
                          <a:cs typeface="Arial" pitchFamily="34" charset="0"/>
                        </a:rPr>
                        <a:t>‡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Negative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Moderate</a:t>
                      </a:r>
                      <a:r>
                        <a:rPr lang="en-US" sz="1600" baseline="0" dirty="0">
                          <a:latin typeface="+mn-lt"/>
                          <a:cs typeface="Arial" pitchFamily="34" charset="0"/>
                        </a:rPr>
                        <a:t> to high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None</a:t>
                      </a:r>
                      <a:r>
                        <a:rPr lang="en-US" sz="1600" baseline="0" dirty="0">
                          <a:latin typeface="+mn-lt"/>
                          <a:cs typeface="Arial" pitchFamily="34" charset="0"/>
                        </a:rPr>
                        <a:t> or trace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0677">
                <a:tc gridSpan="4"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*May occur at lower glucose values, especially under physiologically stressful conditions.</a:t>
                      </a:r>
                    </a:p>
                    <a:p>
                      <a:r>
                        <a:rPr lang="en-US" sz="1600" baseline="30000" dirty="0">
                          <a:latin typeface="+mn-lt"/>
                          <a:cs typeface="Arial" pitchFamily="34" charset="0"/>
                        </a:rPr>
                        <a:t>†</a:t>
                      </a:r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 If venous pH</a:t>
                      </a:r>
                      <a:r>
                        <a:rPr lang="en-US" sz="1600" baseline="0" dirty="0">
                          <a:latin typeface="+mn-lt"/>
                          <a:cs typeface="Arial" pitchFamily="34" charset="0"/>
                        </a:rPr>
                        <a:t> is used, a correction of 0.03 must be made.</a:t>
                      </a: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  <a:p>
                      <a:r>
                        <a:rPr lang="en-US" sz="1600" baseline="30000" dirty="0">
                          <a:latin typeface="+mn-lt"/>
                          <a:cs typeface="Arial" pitchFamily="34" charset="0"/>
                        </a:rPr>
                        <a:t>‡</a:t>
                      </a:r>
                      <a:r>
                        <a:rPr lang="en-US" sz="1600" baseline="0" dirty="0">
                          <a:latin typeface="+mn-lt"/>
                          <a:cs typeface="Arial" pitchFamily="34" charset="0"/>
                        </a:rPr>
                        <a:t> Suggestive but not diagnostic of DKA.</a:t>
                      </a:r>
                    </a:p>
                    <a:p>
                      <a:r>
                        <a:rPr lang="en-US" sz="1600" baseline="30000" dirty="0">
                          <a:latin typeface="+mn-lt"/>
                          <a:cs typeface="Arial" pitchFamily="34" charset="0"/>
                        </a:rPr>
                        <a:t>§</a:t>
                      </a:r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 Calculation: (Na</a:t>
                      </a:r>
                      <a:r>
                        <a:rPr lang="en-US" sz="1600" baseline="30000" dirty="0">
                          <a:latin typeface="+mn-lt"/>
                          <a:cs typeface="Arial" pitchFamily="34" charset="0"/>
                        </a:rPr>
                        <a:t>+</a:t>
                      </a:r>
                      <a:r>
                        <a:rPr lang="en-US" sz="1600" baseline="0" dirty="0">
                          <a:latin typeface="+mn-lt"/>
                          <a:cs typeface="Arial" pitchFamily="34" charset="0"/>
                        </a:rPr>
                        <a:t>)</a:t>
                      </a:r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 – [Cl</a:t>
                      </a:r>
                      <a:r>
                        <a:rPr lang="en-US" sz="1600" baseline="30000" dirty="0">
                          <a:latin typeface="+mn-lt"/>
                          <a:cs typeface="Arial" pitchFamily="34" charset="0"/>
                        </a:rPr>
                        <a:t>-</a:t>
                      </a:r>
                      <a:r>
                        <a:rPr lang="en-US" sz="1600" baseline="0" dirty="0">
                          <a:latin typeface="+mn-lt"/>
                          <a:cs typeface="Arial" pitchFamily="34" charset="0"/>
                        </a:rPr>
                        <a:t> + HCO</a:t>
                      </a:r>
                      <a:r>
                        <a:rPr lang="en-US" sz="1600" baseline="-25000" dirty="0">
                          <a:latin typeface="+mn-lt"/>
                          <a:cs typeface="Arial" pitchFamily="34" charset="0"/>
                        </a:rPr>
                        <a:t>3</a:t>
                      </a:r>
                      <a:r>
                        <a:rPr lang="en-US" sz="1600" baseline="30000" dirty="0">
                          <a:latin typeface="+mn-lt"/>
                          <a:cs typeface="Arial" pitchFamily="34" charset="0"/>
                        </a:rPr>
                        <a:t>-</a:t>
                      </a:r>
                      <a:r>
                        <a:rPr lang="en-US" sz="1600" baseline="0" dirty="0">
                          <a:latin typeface="+mn-lt"/>
                          <a:cs typeface="Arial" pitchFamily="34" charset="0"/>
                        </a:rPr>
                        <a:t> (</a:t>
                      </a:r>
                      <a:r>
                        <a:rPr lang="en-US" sz="1600" baseline="0" dirty="0" err="1">
                          <a:latin typeface="+mn-lt"/>
                          <a:cs typeface="Arial" pitchFamily="34" charset="0"/>
                        </a:rPr>
                        <a:t>mEq</a:t>
                      </a:r>
                      <a:r>
                        <a:rPr lang="en-US" sz="1600" baseline="0" dirty="0">
                          <a:latin typeface="+mn-lt"/>
                          <a:cs typeface="Arial" pitchFamily="34" charset="0"/>
                        </a:rPr>
                        <a:t>/L)].</a:t>
                      </a:r>
                    </a:p>
                    <a:p>
                      <a:r>
                        <a:rPr lang="en-US" sz="1600" baseline="30000" dirty="0">
                          <a:latin typeface="+mn-lt"/>
                          <a:cs typeface="Arial" pitchFamily="34" charset="0"/>
                        </a:rPr>
                        <a:t>¶</a:t>
                      </a:r>
                      <a:r>
                        <a:rPr lang="en-US" sz="1600" baseline="0" dirty="0">
                          <a:latin typeface="+mn-lt"/>
                          <a:cs typeface="Arial" pitchFamily="34" charset="0"/>
                        </a:rPr>
                        <a:t> Nitroprusside reaction method.</a:t>
                      </a: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8905" name="TextBox 4"/>
          <p:cNvSpPr txBox="1">
            <a:spLocks noChangeArrowheads="1"/>
          </p:cNvSpPr>
          <p:nvPr/>
        </p:nvSpPr>
        <p:spPr bwMode="auto">
          <a:xfrm>
            <a:off x="142875" y="5857657"/>
            <a:ext cx="774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200" dirty="0" err="1">
                <a:solidFill>
                  <a:srgbClr val="FFFFFF"/>
                </a:solidFill>
              </a:rPr>
              <a:t>Chaisson</a:t>
            </a:r>
            <a:r>
              <a:rPr lang="en-US" altLang="en-US" sz="1200" dirty="0">
                <a:solidFill>
                  <a:srgbClr val="FFFFFF"/>
                </a:solidFill>
              </a:rPr>
              <a:t> JL, et al. </a:t>
            </a:r>
            <a:r>
              <a:rPr lang="en-US" altLang="en-US" sz="1200" i="1" dirty="0">
                <a:solidFill>
                  <a:srgbClr val="FFFFFF"/>
                </a:solidFill>
              </a:rPr>
              <a:t>CMAJ</a:t>
            </a:r>
            <a:r>
              <a:rPr lang="en-US" altLang="en-US" sz="1200" dirty="0">
                <a:solidFill>
                  <a:srgbClr val="FFFFFF"/>
                </a:solidFill>
              </a:rPr>
              <a:t>. 2003;168:859-866. Handelsman Y, et al. </a:t>
            </a:r>
            <a:r>
              <a:rPr lang="en-US" altLang="en-US" sz="1200" i="1" dirty="0" err="1">
                <a:solidFill>
                  <a:srgbClr val="FFFFFF"/>
                </a:solidFill>
              </a:rPr>
              <a:t>Endocr</a:t>
            </a:r>
            <a:r>
              <a:rPr lang="en-US" altLang="en-US" sz="1200" i="1" dirty="0">
                <a:solidFill>
                  <a:srgbClr val="FFFFFF"/>
                </a:solidFill>
              </a:rPr>
              <a:t> </a:t>
            </a:r>
            <a:r>
              <a:rPr lang="en-US" altLang="en-US" sz="1200" i="1" dirty="0" err="1">
                <a:solidFill>
                  <a:srgbClr val="FFFFFF"/>
                </a:solidFill>
              </a:rPr>
              <a:t>Pract</a:t>
            </a:r>
            <a:r>
              <a:rPr lang="en-US" altLang="en-US" sz="1200" dirty="0">
                <a:solidFill>
                  <a:srgbClr val="FFFFFF"/>
                </a:solidFill>
              </a:rPr>
              <a:t>. 2016;22:753-762. Haw SJ, et al. In: </a:t>
            </a:r>
            <a:r>
              <a:rPr lang="en-US" altLang="en-US" sz="1200" i="1" dirty="0">
                <a:solidFill>
                  <a:srgbClr val="FFFFFF"/>
                </a:solidFill>
              </a:rPr>
              <a:t>Managing Diabetes and Hyperglycemia in the Hospital Setting: A Clinician’s Guide</a:t>
            </a:r>
            <a:r>
              <a:rPr lang="en-US" altLang="en-US" sz="1200" dirty="0">
                <a:solidFill>
                  <a:srgbClr val="FFFFFF"/>
                </a:solidFill>
              </a:rPr>
              <a:t>. </a:t>
            </a:r>
            <a:r>
              <a:rPr lang="en-US" altLang="en-US" sz="1200" dirty="0" err="1">
                <a:solidFill>
                  <a:srgbClr val="FFFFFF"/>
                </a:solidFill>
              </a:rPr>
              <a:t>Draznin</a:t>
            </a:r>
            <a:r>
              <a:rPr lang="en-US" altLang="en-US" sz="1200" dirty="0">
                <a:solidFill>
                  <a:srgbClr val="FFFFFF"/>
                </a:solidFill>
              </a:rPr>
              <a:t> B, ed. Alexandria, VA: American Diabetes Association; 2016;284-297. </a:t>
            </a:r>
          </a:p>
        </p:txBody>
      </p:sp>
      <p:sp>
        <p:nvSpPr>
          <p:cNvPr id="789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4BFF5C-E19C-438F-B4A0-DE0D2AE55D40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ADA Diagnostic Criteria for</a:t>
            </a:r>
            <a:br>
              <a:rPr lang="en-US" dirty="0"/>
            </a:br>
            <a:r>
              <a:rPr lang="en-US" dirty="0"/>
              <a:t>DKA and HHS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501658"/>
              </p:ext>
            </p:extLst>
          </p:nvPr>
        </p:nvGraphicFramePr>
        <p:xfrm>
          <a:off x="304840" y="1258130"/>
          <a:ext cx="8610603" cy="41893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88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352">
                  <a:extLst>
                    <a:ext uri="{9D8B030D-6E8A-4147-A177-3AD203B41FA5}">
                      <a16:colId xmlns:a16="http://schemas.microsoft.com/office/drawing/2014/main" val="2500833979"/>
                    </a:ext>
                  </a:extLst>
                </a:gridCol>
                <a:gridCol w="1431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326"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Parameter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34" marB="45734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DKA</a:t>
                      </a:r>
                    </a:p>
                  </a:txBody>
                  <a:tcPr marL="45720" marR="45720" marT="45734" marB="45734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HHS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616001"/>
                  </a:ext>
                </a:extLst>
              </a:tr>
              <a:tr h="292326">
                <a:tc vMerge="1"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Mild</a:t>
                      </a:r>
                    </a:p>
                  </a:txBody>
                  <a:tcPr marL="45720" marR="45720" marT="45734" marB="45734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Moderate</a:t>
                      </a:r>
                    </a:p>
                  </a:txBody>
                  <a:tcPr marL="45720" marR="45720" marT="45734" marB="45734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Severe</a:t>
                      </a:r>
                    </a:p>
                  </a:txBody>
                  <a:tcPr marL="45720" marR="45720" marT="45734" marB="45734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32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Plasma</a:t>
                      </a:r>
                      <a:r>
                        <a:rPr lang="en-US" sz="1600" baseline="0" dirty="0">
                          <a:latin typeface="+mn-lt"/>
                          <a:cs typeface="Arial" pitchFamily="34" charset="0"/>
                        </a:rPr>
                        <a:t> glucose, mg/dL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&gt;250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n-lt"/>
                          <a:cs typeface="Arial" pitchFamily="34" charset="0"/>
                        </a:rPr>
                        <a:t>&gt;250</a:t>
                      </a: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&gt;250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&gt;600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32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Arterial pH</a:t>
                      </a:r>
                      <a:endParaRPr lang="en-US" sz="1600" b="0" baseline="30000" dirty="0">
                        <a:latin typeface="+mn-lt"/>
                        <a:cs typeface="Arial" pitchFamily="34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7.25-7.3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n-lt"/>
                          <a:cs typeface="Arial" pitchFamily="34" charset="0"/>
                        </a:rPr>
                        <a:t>7.0-7.24</a:t>
                      </a: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&lt;7.0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&gt;7.30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32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Serum bicarbonate, mmol/L</a:t>
                      </a:r>
                      <a:endParaRPr lang="en-US" sz="1600" b="0" baseline="30000" dirty="0">
                        <a:latin typeface="+mn-lt"/>
                        <a:cs typeface="Arial" pitchFamily="34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15-18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n-lt"/>
                          <a:cs typeface="Arial" pitchFamily="34" charset="0"/>
                        </a:rPr>
                        <a:t>10 to &lt;15</a:t>
                      </a: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&lt;10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/>
                        <a:buNone/>
                      </a:pPr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&gt;15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32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Serum ketones</a:t>
                      </a:r>
                      <a:r>
                        <a:rPr lang="en-US" sz="1600" baseline="30000" dirty="0">
                          <a:latin typeface="+mn-lt"/>
                          <a:cs typeface="Arial" pitchFamily="34" charset="0"/>
                        </a:rPr>
                        <a:t>†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Positive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n-lt"/>
                          <a:cs typeface="Arial" pitchFamily="34" charset="0"/>
                        </a:rPr>
                        <a:t>Positive</a:t>
                      </a: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Positive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Small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310358"/>
                  </a:ext>
                </a:extLst>
              </a:tr>
              <a:tr h="29232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Urine ketones</a:t>
                      </a:r>
                      <a:r>
                        <a:rPr lang="en-US" sz="1600" baseline="30000" dirty="0">
                          <a:latin typeface="+mn-lt"/>
                          <a:cs typeface="Arial" pitchFamily="34" charset="0"/>
                        </a:rPr>
                        <a:t>†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Positive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n-lt"/>
                          <a:cs typeface="Arial" pitchFamily="34" charset="0"/>
                        </a:rPr>
                        <a:t>Positive</a:t>
                      </a: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Positive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Small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482564"/>
                  </a:ext>
                </a:extLst>
              </a:tr>
              <a:tr h="47915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Effective serum osmolality,* </a:t>
                      </a:r>
                      <a:r>
                        <a:rPr lang="en-US" sz="1600" dirty="0" err="1">
                          <a:latin typeface="+mn-lt"/>
                          <a:cs typeface="Arial" pitchFamily="34" charset="0"/>
                        </a:rPr>
                        <a:t>mOsm</a:t>
                      </a:r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/kg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Variable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n-lt"/>
                          <a:cs typeface="Arial" pitchFamily="34" charset="0"/>
                        </a:rPr>
                        <a:t>Variable</a:t>
                      </a: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Variable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&gt;320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157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n-lt"/>
                          <a:cs typeface="Arial" pitchFamily="34" charset="0"/>
                        </a:rPr>
                        <a:t>Alteration in sensoria or mental obtundation</a:t>
                      </a:r>
                    </a:p>
                  </a:txBody>
                  <a:tcPr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n-lt"/>
                          <a:cs typeface="Arial" pitchFamily="34" charset="0"/>
                        </a:rPr>
                        <a:t>Alert</a:t>
                      </a: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n-lt"/>
                          <a:cs typeface="Arial" pitchFamily="34" charset="0"/>
                        </a:rPr>
                        <a:t>Alert/drowsy</a:t>
                      </a: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n-lt"/>
                          <a:cs typeface="Arial" pitchFamily="34" charset="0"/>
                        </a:rPr>
                        <a:t>Stupor/coma</a:t>
                      </a: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n-lt"/>
                          <a:cs typeface="Arial" pitchFamily="34" charset="0"/>
                        </a:rPr>
                        <a:t>Stupor/coma</a:t>
                      </a:r>
                    </a:p>
                  </a:txBody>
                  <a:tcPr marL="45720" marR="45720"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692736"/>
                  </a:ext>
                </a:extLst>
              </a:tr>
              <a:tr h="683888">
                <a:tc gridSpan="5"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*Calculation: 2[measured Na</a:t>
                      </a:r>
                      <a:r>
                        <a:rPr lang="en-US" sz="1600" baseline="30000" dirty="0">
                          <a:latin typeface="+mn-lt"/>
                          <a:cs typeface="Arial" pitchFamily="34" charset="0"/>
                        </a:rPr>
                        <a:t>+</a:t>
                      </a:r>
                      <a:r>
                        <a:rPr lang="en-US" sz="1600" baseline="0" dirty="0">
                          <a:latin typeface="+mn-lt"/>
                          <a:cs typeface="Arial" pitchFamily="34" charset="0"/>
                        </a:rPr>
                        <a:t> (</a:t>
                      </a:r>
                      <a:r>
                        <a:rPr lang="en-US" sz="1600" baseline="0" dirty="0" err="1">
                          <a:latin typeface="+mn-lt"/>
                          <a:cs typeface="Arial" pitchFamily="34" charset="0"/>
                        </a:rPr>
                        <a:t>mEq</a:t>
                      </a:r>
                      <a:r>
                        <a:rPr lang="en-US" sz="1600" baseline="0" dirty="0">
                          <a:latin typeface="+mn-lt"/>
                          <a:cs typeface="Arial" pitchFamily="34" charset="0"/>
                        </a:rPr>
                        <a:t>/L)]</a:t>
                      </a:r>
                      <a:r>
                        <a:rPr lang="en-US" sz="1600" dirty="0">
                          <a:latin typeface="+mn-lt"/>
                          <a:cs typeface="Arial" pitchFamily="34" charset="0"/>
                        </a:rPr>
                        <a:t> + glucose (mg/dL)/18</a:t>
                      </a:r>
                      <a:r>
                        <a:rPr lang="en-US" sz="1600" baseline="0" dirty="0">
                          <a:latin typeface="+mn-lt"/>
                          <a:cs typeface="Arial" pitchFamily="34" charset="0"/>
                        </a:rPr>
                        <a:t>.</a:t>
                      </a:r>
                    </a:p>
                    <a:p>
                      <a:r>
                        <a:rPr lang="en-US" sz="1600" baseline="30000" dirty="0">
                          <a:latin typeface="+mn-lt"/>
                          <a:cs typeface="Arial" pitchFamily="34" charset="0"/>
                        </a:rPr>
                        <a:t>† </a:t>
                      </a:r>
                      <a:r>
                        <a:rPr lang="en-US" sz="1600" baseline="0" dirty="0">
                          <a:latin typeface="+mn-lt"/>
                          <a:cs typeface="Arial" pitchFamily="34" charset="0"/>
                        </a:rPr>
                        <a:t>Nitroprusside reaction method.</a:t>
                      </a: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89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4BFF5C-E19C-438F-B4A0-DE0D2AE55D40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2400" y="6252212"/>
            <a:ext cx="3047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ADA. </a:t>
            </a:r>
            <a:r>
              <a:rPr lang="en-US" altLang="en-US" sz="1200" i="1" dirty="0">
                <a:solidFill>
                  <a:srgbClr val="FFFFFF"/>
                </a:solidFill>
                <a:latin typeface="Arial" panose="020B0604020202020204" pitchFamily="34" charset="0"/>
              </a:rPr>
              <a:t>Diabetes Care.</a:t>
            </a: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 2003;26:S109-S117.</a:t>
            </a:r>
          </a:p>
        </p:txBody>
      </p:sp>
    </p:spTree>
    <p:extLst>
      <p:ext uri="{BB962C8B-B14F-4D97-AF65-F5344CB8AC3E}">
        <p14:creationId xmlns:p14="http://schemas.microsoft.com/office/powerpoint/2010/main" val="243325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Characteristics of DKA and HHS</a:t>
            </a:r>
          </a:p>
        </p:txBody>
      </p:sp>
      <p:graphicFrame>
        <p:nvGraphicFramePr>
          <p:cNvPr id="8" name="Content Placeholder 2"/>
          <p:cNvGraphicFramePr>
            <a:graphicFrameLocks/>
          </p:cNvGraphicFramePr>
          <p:nvPr/>
        </p:nvGraphicFramePr>
        <p:xfrm>
          <a:off x="465138" y="1800225"/>
          <a:ext cx="8229600" cy="443865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388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Diabetic Ketoacidosis</a:t>
                      </a:r>
                      <a:r>
                        <a:rPr lang="en-US" sz="18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(DKA)</a:t>
                      </a:r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Hyperglycemic Hyperosmolar State</a:t>
                      </a:r>
                      <a:r>
                        <a:rPr lang="en-US" sz="1800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(HHS)</a:t>
                      </a:r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677">
                <a:tc>
                  <a:txBody>
                    <a:bodyPr/>
                    <a:lstStyle/>
                    <a:p>
                      <a:pPr eaLnBrk="1" hangingPunct="1">
                        <a:buFont typeface="Arial" pitchFamily="34" charset="0"/>
                        <a:buNone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Absolute (or near-absolute) insulin deficiency, resulting in</a:t>
                      </a:r>
                    </a:p>
                    <a:p>
                      <a:pPr marL="285750" lvl="0" indent="-285750" eaLnBrk="1" hangingPunct="1"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Severe hyperglycemia</a:t>
                      </a:r>
                    </a:p>
                    <a:p>
                      <a:pPr marL="285750" lvl="0" indent="-285750" eaLnBrk="1" hangingPunct="1"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Ketone body production</a:t>
                      </a:r>
                    </a:p>
                    <a:p>
                      <a:pPr marL="285750" lvl="0" indent="-285750" eaLnBrk="1" hangingPunct="1"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Systemic acidosis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buFont typeface="Arial" pitchFamily="34" charset="0"/>
                        <a:buNone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Severe relative insulin deficiency, resulting in</a:t>
                      </a:r>
                    </a:p>
                    <a:p>
                      <a:pPr marL="285750" lvl="0" indent="-285750" eaLnBrk="1" hangingPunct="1"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Profound hyperglycemia and hyperosmolality (from urinary free water losses)</a:t>
                      </a:r>
                    </a:p>
                    <a:p>
                      <a:pPr marL="285750" lvl="0" indent="-285750" eaLnBrk="1" hangingPunct="1"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No significant ketone production or acidosis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50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Develops over hours to 1-2 days</a:t>
                      </a:r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Develops over days to weeks</a:t>
                      </a:r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Most common in type 1 diabetes, but increasingly seen in type 2 diabetes</a:t>
                      </a:r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Typically presents in type 2 or previously unrecognized diabetes</a:t>
                      </a:r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505">
                <a:tc>
                  <a:txBody>
                    <a:bodyPr/>
                    <a:lstStyle/>
                    <a:p>
                      <a:pPr marL="0" indent="0" eaLnBrk="1" hangingPunct="1">
                        <a:buFont typeface="Arial" pitchFamily="34" charset="0"/>
                        <a:buNone/>
                        <a:defRPr/>
                      </a:pPr>
                      <a:endParaRPr lang="en-US" sz="1800" dirty="0">
                        <a:latin typeface="+mn-lt"/>
                        <a:cs typeface="Arial" pitchFamily="34" charset="0"/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Higher mortality rate</a:t>
                      </a:r>
                    </a:p>
                  </a:txBody>
                  <a:tcPr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DDD6C8-4919-4954-BF6C-761DF00EF866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Formulas for Estimating</a:t>
            </a:r>
            <a:br>
              <a:rPr lang="en-US" sz="2800" dirty="0"/>
            </a:br>
            <a:r>
              <a:rPr lang="en-US" sz="2800" dirty="0"/>
              <a:t>Serum Osmolality and Effective Osmolality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19150" y="2114550"/>
          <a:ext cx="7532688" cy="2913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61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Osmolality</a:t>
                      </a:r>
                      <a:endParaRPr lang="en-US" sz="2400" dirty="0"/>
                    </a:p>
                  </a:txBody>
                  <a:tcPr marL="91457" marR="91457" marT="45718" marB="457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Effective Osmolality</a:t>
                      </a:r>
                    </a:p>
                  </a:txBody>
                  <a:tcPr marL="91457" marR="91457" marT="45718" marB="457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5425" algn="l"/>
                        </a:tabLst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2	x [Na</a:t>
                      </a:r>
                      <a:r>
                        <a:rPr lang="en-US" sz="2000" baseline="30000" dirty="0">
                          <a:solidFill>
                            <a:schemeClr val="bg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+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mEq/L] </a:t>
                      </a:r>
                    </a:p>
                  </a:txBody>
                  <a:tcPr marL="91457" marR="91457" marT="45718" marB="45718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5425" algn="l"/>
                        </a:tabLst>
                        <a:defRPr/>
                      </a:pPr>
                      <a:r>
                        <a:rPr lang="en-US" sz="2000" kern="0" dirty="0">
                          <a:solidFill>
                            <a:schemeClr val="bg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2	x [Na</a:t>
                      </a:r>
                      <a:r>
                        <a:rPr lang="en-US" sz="2000" kern="0" baseline="30000" dirty="0">
                          <a:solidFill>
                            <a:schemeClr val="bg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+ </a:t>
                      </a:r>
                      <a:r>
                        <a:rPr lang="en-US" sz="2000" kern="0" dirty="0">
                          <a:solidFill>
                            <a:schemeClr val="bg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mEq/L]</a:t>
                      </a:r>
                    </a:p>
                  </a:txBody>
                  <a:tcPr marL="91457" marR="91457" marT="45718" marB="45718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5425" algn="l"/>
                        </a:tabLst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	+ [glucose mg/dL] / 18</a:t>
                      </a:r>
                    </a:p>
                  </a:txBody>
                  <a:tcPr marL="91457" marR="91457" marT="45718" marB="457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5425" algn="l"/>
                        </a:tabLst>
                        <a:defRPr/>
                      </a:pPr>
                      <a:r>
                        <a:rPr lang="en-US" sz="2000" kern="0" dirty="0">
                          <a:solidFill>
                            <a:schemeClr val="bg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	+ [glucose mg/dL] / 18</a:t>
                      </a:r>
                    </a:p>
                  </a:txBody>
                  <a:tcPr marL="91457" marR="91457" marT="45718" marB="457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5425" algn="l"/>
                        </a:tabLst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	+ [BUN mg/dL] / 2.8</a:t>
                      </a:r>
                    </a:p>
                  </a:txBody>
                  <a:tcPr marL="91457" marR="91457" marT="45718" marB="457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57" marR="91457" marT="45718" marB="457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5425" algn="l"/>
                        </a:tabLst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	= Sosm (mosm/Kg H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O)</a:t>
                      </a:r>
                    </a:p>
                  </a:txBody>
                  <a:tcPr marL="91457" marR="91457" marT="45718" marB="457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5425" algn="l"/>
                        </a:tabLst>
                        <a:defRPr/>
                      </a:pPr>
                      <a:r>
                        <a:rPr lang="en-US" sz="2000" kern="0" dirty="0">
                          <a:solidFill>
                            <a:schemeClr val="bg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	= Sosm (mosm/Kg H</a:t>
                      </a:r>
                      <a:r>
                        <a:rPr lang="en-US" sz="2000" kern="0" baseline="-25000" dirty="0">
                          <a:solidFill>
                            <a:schemeClr val="bg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kern="0" dirty="0">
                          <a:solidFill>
                            <a:schemeClr val="bg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O)</a:t>
                      </a:r>
                      <a:r>
                        <a:rPr lang="en-US" sz="200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kern="0" dirty="0">
                        <a:solidFill>
                          <a:schemeClr val="bg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57" marR="91457" marT="45718" marB="457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3" name="Straight Connector 8"/>
          <p:cNvCxnSpPr>
            <a:cxnSpLocks noChangeShapeType="1"/>
          </p:cNvCxnSpPr>
          <p:nvPr/>
        </p:nvCxnSpPr>
        <p:spPr bwMode="auto">
          <a:xfrm>
            <a:off x="4591050" y="4386263"/>
            <a:ext cx="3262313" cy="0"/>
          </a:xfrm>
          <a:prstGeom prst="line">
            <a:avLst/>
          </a:prstGeom>
          <a:noFill/>
          <a:ln w="28575" algn="ctr">
            <a:solidFill>
              <a:schemeClr val="accent3"/>
            </a:solidFill>
            <a:round/>
            <a:headEnd/>
            <a:tailEnd/>
          </a:ln>
        </p:spPr>
      </p:cxnSp>
      <p:cxnSp>
        <p:nvCxnSpPr>
          <p:cNvPr id="7" name="Straight Connector 8"/>
          <p:cNvCxnSpPr>
            <a:cxnSpLocks noChangeShapeType="1"/>
          </p:cNvCxnSpPr>
          <p:nvPr/>
        </p:nvCxnSpPr>
        <p:spPr bwMode="auto">
          <a:xfrm>
            <a:off x="788988" y="4386263"/>
            <a:ext cx="3232150" cy="1587"/>
          </a:xfrm>
          <a:prstGeom prst="line">
            <a:avLst/>
          </a:prstGeom>
          <a:noFill/>
          <a:ln w="28575" algn="ctr">
            <a:solidFill>
              <a:schemeClr val="accent3"/>
            </a:solidFill>
            <a:round/>
            <a:headEnd/>
            <a:tailEnd/>
          </a:ln>
        </p:spPr>
      </p:cxnSp>
      <p:sp>
        <p:nvSpPr>
          <p:cNvPr id="809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652198-4AC6-4AFF-8C36-DF7F4C2CAE4E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Status at DKA 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5712" y="1893981"/>
            <a:ext cx="2962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Level of Consciousness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88280" y="1893981"/>
            <a:ext cx="4149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Mental Status and Osmolality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959832265"/>
              </p:ext>
            </p:extLst>
          </p:nvPr>
        </p:nvGraphicFramePr>
        <p:xfrm>
          <a:off x="228972" y="2382483"/>
          <a:ext cx="4296136" cy="3291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451791" y="2637692"/>
            <a:ext cx="4422577" cy="3317632"/>
            <a:chOff x="4451791" y="2637692"/>
            <a:chExt cx="4422577" cy="3317632"/>
          </a:xfrm>
        </p:grpSpPr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1044529134"/>
                </p:ext>
              </p:extLst>
            </p:nvPr>
          </p:nvGraphicFramePr>
          <p:xfrm>
            <a:off x="4865076" y="2637692"/>
            <a:ext cx="4009292" cy="33176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7186245" y="4285898"/>
              <a:ext cx="14184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P&lt;0.01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3122618" y="4027861"/>
              <a:ext cx="29661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Serum osmolality (mmol/kg)</a:t>
              </a:r>
            </a:p>
          </p:txBody>
        </p:sp>
      </p:grp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42875" y="6226989"/>
            <a:ext cx="7747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</a:rPr>
              <a:t>Umpierrez GE, et al. </a:t>
            </a:r>
            <a:r>
              <a:rPr lang="en-US" altLang="en-US" sz="1200" i="1" dirty="0">
                <a:solidFill>
                  <a:srgbClr val="FFFFFF"/>
                </a:solidFill>
              </a:rPr>
              <a:t>Arch Intern Med</a:t>
            </a:r>
            <a:r>
              <a:rPr lang="en-US" altLang="en-US" sz="1200" dirty="0">
                <a:solidFill>
                  <a:srgbClr val="FFFFFF"/>
                </a:solidFill>
              </a:rPr>
              <a:t>. 1997;157:669-675.</a:t>
            </a:r>
          </a:p>
        </p:txBody>
      </p:sp>
    </p:spTree>
    <p:extLst>
      <p:ext uri="{BB962C8B-B14F-4D97-AF65-F5344CB8AC3E}">
        <p14:creationId xmlns:p14="http://schemas.microsoft.com/office/powerpoint/2010/main" val="17904738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DKA and Abdominal Pain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52400" y="6091535"/>
            <a:ext cx="3720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*</a:t>
            </a:r>
            <a:r>
              <a:rPr lang="en-US" altLang="en-US" sz="1200" i="1" dirty="0">
                <a:latin typeface="Arial" panose="020B0604020202020204" pitchFamily="34" charset="0"/>
              </a:rPr>
              <a:t>P</a:t>
            </a:r>
            <a:r>
              <a:rPr lang="en-US" altLang="en-US" sz="1200" dirty="0">
                <a:latin typeface="Arial" panose="020B0604020202020204" pitchFamily="34" charset="0"/>
              </a:rPr>
              <a:t>&lt;0.05. </a:t>
            </a:r>
            <a:r>
              <a:rPr lang="en-US" altLang="en-US" sz="1200" baseline="30000" dirty="0">
                <a:latin typeface="Arial" panose="020B0604020202020204" pitchFamily="34" charset="0"/>
              </a:rPr>
              <a:t>†</a:t>
            </a:r>
            <a:r>
              <a:rPr lang="en-US" altLang="en-US" sz="1200" i="1" dirty="0">
                <a:latin typeface="Arial" panose="020B0604020202020204" pitchFamily="34" charset="0"/>
              </a:rPr>
              <a:t>P</a:t>
            </a:r>
            <a:r>
              <a:rPr lang="en-US" altLang="en-US" sz="1200" dirty="0">
                <a:latin typeface="Arial" panose="020B0604020202020204" pitchFamily="34" charset="0"/>
              </a:rPr>
              <a:t>&lt;0.01. </a:t>
            </a:r>
            <a:r>
              <a:rPr lang="en-US" altLang="en-US" sz="1200" baseline="30000" dirty="0">
                <a:latin typeface="Arial" panose="020B0604020202020204" pitchFamily="34" charset="0"/>
              </a:rPr>
              <a:t>‡</a:t>
            </a:r>
            <a:r>
              <a:rPr lang="en-US" altLang="en-US" sz="1200" i="1" dirty="0">
                <a:latin typeface="Arial" panose="020B0604020202020204" pitchFamily="34" charset="0"/>
              </a:rPr>
              <a:t>P</a:t>
            </a:r>
            <a:r>
              <a:rPr lang="en-US" altLang="en-US" sz="1200" dirty="0">
                <a:latin typeface="Arial" panose="020B0604020202020204" pitchFamily="34" charset="0"/>
              </a:rPr>
              <a:t>&lt;0.0001.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Umpierrez G, Freire AX. </a:t>
            </a:r>
            <a:r>
              <a:rPr lang="en-US" altLang="en-US" sz="1200" i="1" dirty="0">
                <a:latin typeface="Arial" panose="020B0604020202020204" pitchFamily="34" charset="0"/>
              </a:rPr>
              <a:t>J </a:t>
            </a:r>
            <a:r>
              <a:rPr lang="en-US" altLang="en-US" sz="1200" i="1" dirty="0" err="1">
                <a:latin typeface="Arial" panose="020B0604020202020204" pitchFamily="34" charset="0"/>
              </a:rPr>
              <a:t>Crit</a:t>
            </a:r>
            <a:r>
              <a:rPr lang="en-US" altLang="en-US" sz="1200" i="1" dirty="0">
                <a:latin typeface="Arial" panose="020B0604020202020204" pitchFamily="34" charset="0"/>
              </a:rPr>
              <a:t> Care</a:t>
            </a:r>
            <a:r>
              <a:rPr lang="en-US" altLang="en-US" sz="1200" dirty="0">
                <a:latin typeface="Arial" panose="020B0604020202020204" pitchFamily="34" charset="0"/>
              </a:rPr>
              <a:t>. 2002;17:63-67.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182392"/>
              </p:ext>
            </p:extLst>
          </p:nvPr>
        </p:nvGraphicFramePr>
        <p:xfrm>
          <a:off x="658368" y="1674326"/>
          <a:ext cx="7827264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088">
                  <a:extLst>
                    <a:ext uri="{9D8B030D-6E8A-4147-A177-3AD203B41FA5}">
                      <a16:colId xmlns:a16="http://schemas.microsoft.com/office/drawing/2014/main" val="475431755"/>
                    </a:ext>
                  </a:extLst>
                </a:gridCol>
                <a:gridCol w="2609088">
                  <a:extLst>
                    <a:ext uri="{9D8B030D-6E8A-4147-A177-3AD203B41FA5}">
                      <a16:colId xmlns:a16="http://schemas.microsoft.com/office/drawing/2014/main" val="3354702094"/>
                    </a:ext>
                  </a:extLst>
                </a:gridCol>
                <a:gridCol w="2609088">
                  <a:extLst>
                    <a:ext uri="{9D8B030D-6E8A-4147-A177-3AD203B41FA5}">
                      <a16:colId xmlns:a16="http://schemas.microsoft.com/office/drawing/2014/main" val="3129538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Characteristic</a:t>
                      </a:r>
                    </a:p>
                  </a:txBody>
                  <a:tcPr anchor="b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Presenting With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Abdominal Pain</a:t>
                      </a:r>
                    </a:p>
                    <a:p>
                      <a:pPr algn="ctr"/>
                      <a:r>
                        <a:rPr lang="en-US" sz="1600" dirty="0"/>
                        <a:t>(n=86)</a:t>
                      </a:r>
                    </a:p>
                  </a:txBody>
                  <a:tcPr anchor="b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Presenting Without Abdominal Pain</a:t>
                      </a:r>
                    </a:p>
                    <a:p>
                      <a:pPr algn="ctr"/>
                      <a:r>
                        <a:rPr lang="en-US" sz="1600" dirty="0"/>
                        <a:t>(n=103)</a:t>
                      </a:r>
                    </a:p>
                  </a:txBody>
                  <a:tcPr anchor="b"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02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Age, years</a:t>
                      </a:r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37 ± 1</a:t>
                      </a:r>
                      <a:r>
                        <a:rPr lang="en-US" sz="1600" baseline="0" dirty="0"/>
                        <a:t>†</a:t>
                      </a:r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41 ± 2</a:t>
                      </a:r>
                    </a:p>
                  </a:txBody>
                  <a:tcP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600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Male gender, 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47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042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History of alcohol use, %</a:t>
                      </a:r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51*</a:t>
                      </a:r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</a:t>
                      </a:r>
                    </a:p>
                  </a:txBody>
                  <a:tcP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23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History of cocaine use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13‡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324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Blood glucose, mg/dL</a:t>
                      </a:r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596</a:t>
                      </a:r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586</a:t>
                      </a:r>
                    </a:p>
                  </a:txBody>
                  <a:tcP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079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Bicarbonate, mmol/L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 ± 1*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 ± 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70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Ph</a:t>
                      </a:r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7.12 ± 0.02*</a:t>
                      </a:r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7.24 ± 0.09</a:t>
                      </a:r>
                    </a:p>
                  </a:txBody>
                  <a:tcP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807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Sodium, mmol/L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133 ± 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133 ± 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429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Serum osmolality, mmol/L</a:t>
                      </a:r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307 ± 2</a:t>
                      </a:r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307 ± 2</a:t>
                      </a:r>
                    </a:p>
                  </a:txBody>
                  <a:tcP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911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500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35969" y="2168770"/>
            <a:ext cx="2204522" cy="377569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 anchor="b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Serum Osmolality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31447" y="2168770"/>
            <a:ext cx="2204522" cy="377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Glucose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6431" y="2168771"/>
            <a:ext cx="2895016" cy="377569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 anchor="b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Bicarbonate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Characteristics of DKA Patients Presenting With Abdominal Pain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52400" y="6091535"/>
            <a:ext cx="3720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*</a:t>
            </a:r>
            <a:r>
              <a:rPr lang="en-US" altLang="en-US" sz="1200" i="1" dirty="0">
                <a:latin typeface="Arial" panose="020B0604020202020204" pitchFamily="34" charset="0"/>
              </a:rPr>
              <a:t>P</a:t>
            </a:r>
            <a:r>
              <a:rPr lang="en-US" altLang="en-US" sz="1200" dirty="0">
                <a:latin typeface="Arial" panose="020B0604020202020204" pitchFamily="34" charset="0"/>
              </a:rPr>
              <a:t>&lt;0.05. </a:t>
            </a:r>
            <a:r>
              <a:rPr lang="en-US" altLang="en-US" sz="1200" baseline="30000" dirty="0">
                <a:latin typeface="Arial" panose="020B0604020202020204" pitchFamily="34" charset="0"/>
              </a:rPr>
              <a:t>†</a:t>
            </a:r>
            <a:r>
              <a:rPr lang="en-US" altLang="en-US" sz="1200" i="1" dirty="0">
                <a:latin typeface="Arial" panose="020B0604020202020204" pitchFamily="34" charset="0"/>
              </a:rPr>
              <a:t>P</a:t>
            </a:r>
            <a:r>
              <a:rPr lang="en-US" altLang="en-US" sz="1200" dirty="0">
                <a:latin typeface="Arial" panose="020B0604020202020204" pitchFamily="34" charset="0"/>
              </a:rPr>
              <a:t>&lt;0.01. </a:t>
            </a:r>
            <a:r>
              <a:rPr lang="en-US" altLang="en-US" sz="1200" baseline="30000" dirty="0">
                <a:latin typeface="Arial" panose="020B0604020202020204" pitchFamily="34" charset="0"/>
              </a:rPr>
              <a:t>‡</a:t>
            </a:r>
            <a:r>
              <a:rPr lang="en-US" altLang="en-US" sz="1200" i="1" dirty="0">
                <a:latin typeface="Arial" panose="020B0604020202020204" pitchFamily="34" charset="0"/>
              </a:rPr>
              <a:t>P</a:t>
            </a:r>
            <a:r>
              <a:rPr lang="en-US" altLang="en-US" sz="1200" dirty="0">
                <a:latin typeface="Arial" panose="020B0604020202020204" pitchFamily="34" charset="0"/>
              </a:rPr>
              <a:t>&lt;0.0001.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Umpierrez G, Freire AX. </a:t>
            </a:r>
            <a:r>
              <a:rPr lang="en-US" altLang="en-US" sz="1200" i="1" dirty="0">
                <a:latin typeface="Arial" panose="020B0604020202020204" pitchFamily="34" charset="0"/>
              </a:rPr>
              <a:t>J </a:t>
            </a:r>
            <a:r>
              <a:rPr lang="en-US" altLang="en-US" sz="1200" i="1" dirty="0" err="1">
                <a:latin typeface="Arial" panose="020B0604020202020204" pitchFamily="34" charset="0"/>
              </a:rPr>
              <a:t>Crit</a:t>
            </a:r>
            <a:r>
              <a:rPr lang="en-US" altLang="en-US" sz="1200" i="1" dirty="0">
                <a:latin typeface="Arial" panose="020B0604020202020204" pitchFamily="34" charset="0"/>
              </a:rPr>
              <a:t> Care</a:t>
            </a:r>
            <a:r>
              <a:rPr lang="en-US" altLang="en-US" sz="1200" dirty="0">
                <a:latin typeface="Arial" panose="020B0604020202020204" pitchFamily="34" charset="0"/>
              </a:rPr>
              <a:t>. 2002;17:63-67.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488683675"/>
              </p:ext>
            </p:extLst>
          </p:nvPr>
        </p:nvGraphicFramePr>
        <p:xfrm>
          <a:off x="644771" y="1711571"/>
          <a:ext cx="8135814" cy="3938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-979068" y="3497853"/>
            <a:ext cx="3012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Patients</a:t>
            </a:r>
          </a:p>
        </p:txBody>
      </p:sp>
    </p:spTree>
    <p:extLst>
      <p:ext uri="{BB962C8B-B14F-4D97-AF65-F5344CB8AC3E}">
        <p14:creationId xmlns:p14="http://schemas.microsoft.com/office/powerpoint/2010/main" val="33311657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Treatment Recommendations</a:t>
            </a:r>
          </a:p>
        </p:txBody>
      </p:sp>
      <p:sp>
        <p:nvSpPr>
          <p:cNvPr id="8294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3EA34D7-2D5C-4465-BFDD-EBD4925127D3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Management of DKA and HHS</a:t>
            </a:r>
            <a:endParaRPr lang="en-GB" alt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Replacement of fluids losses</a:t>
            </a:r>
          </a:p>
          <a:p>
            <a:r>
              <a:rPr lang="en-US" altLang="en-US"/>
              <a:t>Correction of hyperglycemia/metabolic acidosis</a:t>
            </a:r>
          </a:p>
          <a:p>
            <a:r>
              <a:rPr lang="en-US" altLang="en-US"/>
              <a:t>Replacement of electrolytes losses</a:t>
            </a:r>
          </a:p>
          <a:p>
            <a:r>
              <a:rPr lang="en-US" altLang="en-US"/>
              <a:t>Detection and treatment of precipitating causes</a:t>
            </a:r>
          </a:p>
          <a:p>
            <a:r>
              <a:rPr lang="en-US" altLang="en-US"/>
              <a:t>Conversion to a maintenance diabetes regimen (prevention of recurrence)</a:t>
            </a:r>
            <a:endParaRPr lang="en-GB" altLang="en-US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52400" y="6276975"/>
            <a:ext cx="3684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 err="1">
                <a:solidFill>
                  <a:srgbClr val="FFFFFF"/>
                </a:solidFill>
              </a:rPr>
              <a:t>Kitabchi</a:t>
            </a:r>
            <a:r>
              <a:rPr lang="en-US" altLang="en-US" sz="1200" dirty="0">
                <a:solidFill>
                  <a:srgbClr val="FFFFFF"/>
                </a:solidFill>
              </a:rPr>
              <a:t> AE, et al. </a:t>
            </a:r>
            <a:r>
              <a:rPr lang="en-US" altLang="en-US" sz="1200" i="1" dirty="0">
                <a:solidFill>
                  <a:srgbClr val="FFFFFF"/>
                </a:solidFill>
              </a:rPr>
              <a:t>Diabetes Care</a:t>
            </a:r>
            <a:r>
              <a:rPr lang="en-US" altLang="en-US" sz="1200" dirty="0">
                <a:solidFill>
                  <a:srgbClr val="FFFFFF"/>
                </a:solidFill>
              </a:rPr>
              <a:t>. 2009;32:1335-1343.</a:t>
            </a:r>
          </a:p>
        </p:txBody>
      </p:sp>
    </p:spTree>
    <p:extLst>
      <p:ext uri="{BB962C8B-B14F-4D97-AF65-F5344CB8AC3E}">
        <p14:creationId xmlns:p14="http://schemas.microsoft.com/office/powerpoint/2010/main" val="24964526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2314575" y="228600"/>
            <a:ext cx="4467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Fluid Therapy in DKA</a:t>
            </a: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3020536" y="1387475"/>
            <a:ext cx="3407728" cy="369332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Normal saline, 1-2 L over 1-2 h </a:t>
            </a:r>
          </a:p>
        </p:txBody>
      </p:sp>
      <p:sp>
        <p:nvSpPr>
          <p:cNvPr id="42007" name="Text Box 6"/>
          <p:cNvSpPr txBox="1">
            <a:spLocks noChangeArrowheads="1"/>
          </p:cNvSpPr>
          <p:nvPr/>
        </p:nvSpPr>
        <p:spPr bwMode="auto">
          <a:xfrm>
            <a:off x="2881588" y="2164923"/>
            <a:ext cx="3685624" cy="369332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Calculate corrected serum sodium</a:t>
            </a:r>
          </a:p>
        </p:txBody>
      </p:sp>
      <p:sp>
        <p:nvSpPr>
          <p:cNvPr id="42003" name="Text Box 6"/>
          <p:cNvSpPr txBox="1">
            <a:spLocks noChangeArrowheads="1"/>
          </p:cNvSpPr>
          <p:nvPr/>
        </p:nvSpPr>
        <p:spPr bwMode="auto">
          <a:xfrm>
            <a:off x="2362200" y="2960322"/>
            <a:ext cx="2209800" cy="646331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High or normal serum sodium</a:t>
            </a:r>
            <a:endParaRPr lang="en-US" altLang="en-US" sz="1800" baseline="30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004" name="Text Box 6"/>
          <p:cNvSpPr txBox="1">
            <a:spLocks noChangeArrowheads="1"/>
          </p:cNvSpPr>
          <p:nvPr/>
        </p:nvSpPr>
        <p:spPr bwMode="auto">
          <a:xfrm>
            <a:off x="2368061" y="4087137"/>
            <a:ext cx="2209800" cy="646331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½ NS at 250-500 mL/h  </a:t>
            </a:r>
          </a:p>
        </p:txBody>
      </p:sp>
      <p:sp>
        <p:nvSpPr>
          <p:cNvPr id="41999" name="Text Box 6"/>
          <p:cNvSpPr txBox="1">
            <a:spLocks noChangeArrowheads="1"/>
          </p:cNvSpPr>
          <p:nvPr/>
        </p:nvSpPr>
        <p:spPr bwMode="auto">
          <a:xfrm>
            <a:off x="5029200" y="2960321"/>
            <a:ext cx="2209800" cy="553998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>
              <a:buClrTx/>
              <a:buFontTx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Low serum sodium</a:t>
            </a:r>
          </a:p>
          <a:p>
            <a:endParaRPr lang="en-US" altLang="en-US" dirty="0"/>
          </a:p>
        </p:txBody>
      </p:sp>
      <p:sp>
        <p:nvSpPr>
          <p:cNvPr id="42002" name="Text Box 6"/>
          <p:cNvSpPr txBox="1">
            <a:spLocks noChangeArrowheads="1"/>
          </p:cNvSpPr>
          <p:nvPr/>
        </p:nvSpPr>
        <p:spPr bwMode="auto">
          <a:xfrm>
            <a:off x="5029200" y="4087136"/>
            <a:ext cx="2209800" cy="646331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NS  at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250-500 mL/h  </a:t>
            </a:r>
          </a:p>
        </p:txBody>
      </p:sp>
      <p:sp>
        <p:nvSpPr>
          <p:cNvPr id="41994" name="Text Box 8"/>
          <p:cNvSpPr txBox="1">
            <a:spLocks noChangeArrowheads="1"/>
          </p:cNvSpPr>
          <p:nvPr/>
        </p:nvSpPr>
        <p:spPr bwMode="auto">
          <a:xfrm>
            <a:off x="2209800" y="5412804"/>
            <a:ext cx="5029200" cy="369333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Change to D5% NS or 1/2NS</a:t>
            </a:r>
          </a:p>
        </p:txBody>
      </p:sp>
      <p:sp>
        <p:nvSpPr>
          <p:cNvPr id="41996" name="Text Box 7"/>
          <p:cNvSpPr txBox="1">
            <a:spLocks noChangeArrowheads="1"/>
          </p:cNvSpPr>
          <p:nvPr/>
        </p:nvSpPr>
        <p:spPr bwMode="auto">
          <a:xfrm>
            <a:off x="713494" y="4888469"/>
            <a:ext cx="2307042" cy="36933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Glucose &lt; 250 mg/dl</a:t>
            </a:r>
          </a:p>
        </p:txBody>
      </p:sp>
      <p:sp>
        <p:nvSpPr>
          <p:cNvPr id="41993" name="Text Box 4"/>
          <p:cNvSpPr txBox="1">
            <a:spLocks noChangeArrowheads="1"/>
          </p:cNvSpPr>
          <p:nvPr/>
        </p:nvSpPr>
        <p:spPr bwMode="auto">
          <a:xfrm>
            <a:off x="152400" y="6252212"/>
            <a:ext cx="3047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ADA. </a:t>
            </a:r>
            <a:r>
              <a:rPr lang="en-US" altLang="en-US" sz="1200" i="1" dirty="0">
                <a:solidFill>
                  <a:srgbClr val="FFFFFF"/>
                </a:solidFill>
                <a:latin typeface="Arial" panose="020B0604020202020204" pitchFamily="34" charset="0"/>
              </a:rPr>
              <a:t>Diabetes Care.</a:t>
            </a: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 2003;26:S109-S117.</a:t>
            </a:r>
          </a:p>
        </p:txBody>
      </p:sp>
      <p:cxnSp>
        <p:nvCxnSpPr>
          <p:cNvPr id="5" name="Straight Arrow Connector 4"/>
          <p:cNvCxnSpPr>
            <a:stCxn id="41987" idx="2"/>
            <a:endCxn id="42007" idx="0"/>
          </p:cNvCxnSpPr>
          <p:nvPr/>
        </p:nvCxnSpPr>
        <p:spPr>
          <a:xfrm>
            <a:off x="4724400" y="1756807"/>
            <a:ext cx="0" cy="408116"/>
          </a:xfrm>
          <a:prstGeom prst="straightConnector1">
            <a:avLst/>
          </a:prstGeom>
          <a:ln w="44450">
            <a:solidFill>
              <a:schemeClr val="tx2">
                <a:lumMod val="20000"/>
                <a:lumOff val="80000"/>
              </a:schemeClr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  <a:stCxn id="42007" idx="2"/>
            <a:endCxn id="42003" idx="0"/>
          </p:cNvCxnSpPr>
          <p:nvPr/>
        </p:nvCxnSpPr>
        <p:spPr>
          <a:xfrm flipH="1">
            <a:off x="3467100" y="2534255"/>
            <a:ext cx="1257300" cy="426067"/>
          </a:xfrm>
          <a:prstGeom prst="straightConnector1">
            <a:avLst/>
          </a:prstGeom>
          <a:ln w="44450">
            <a:solidFill>
              <a:schemeClr val="tx2">
                <a:lumMod val="20000"/>
                <a:lumOff val="80000"/>
              </a:schemeClr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42007" idx="2"/>
            <a:endCxn id="41999" idx="0"/>
          </p:cNvCxnSpPr>
          <p:nvPr/>
        </p:nvCxnSpPr>
        <p:spPr>
          <a:xfrm>
            <a:off x="4724400" y="2534255"/>
            <a:ext cx="1409700" cy="426066"/>
          </a:xfrm>
          <a:prstGeom prst="straightConnector1">
            <a:avLst/>
          </a:prstGeom>
          <a:ln w="44450">
            <a:solidFill>
              <a:schemeClr val="tx2">
                <a:lumMod val="20000"/>
                <a:lumOff val="80000"/>
              </a:schemeClr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2003" idx="2"/>
            <a:endCxn id="42004" idx="0"/>
          </p:cNvCxnSpPr>
          <p:nvPr/>
        </p:nvCxnSpPr>
        <p:spPr>
          <a:xfrm>
            <a:off x="3467100" y="3606653"/>
            <a:ext cx="5861" cy="480484"/>
          </a:xfrm>
          <a:prstGeom prst="straightConnector1">
            <a:avLst/>
          </a:prstGeom>
          <a:ln w="44450">
            <a:solidFill>
              <a:schemeClr val="tx2">
                <a:lumMod val="20000"/>
                <a:lumOff val="80000"/>
              </a:schemeClr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1999" idx="2"/>
            <a:endCxn id="42002" idx="0"/>
          </p:cNvCxnSpPr>
          <p:nvPr/>
        </p:nvCxnSpPr>
        <p:spPr>
          <a:xfrm>
            <a:off x="6134100" y="3606652"/>
            <a:ext cx="0" cy="480484"/>
          </a:xfrm>
          <a:prstGeom prst="straightConnector1">
            <a:avLst/>
          </a:prstGeom>
          <a:ln w="44450">
            <a:solidFill>
              <a:schemeClr val="tx2">
                <a:lumMod val="20000"/>
                <a:lumOff val="80000"/>
              </a:schemeClr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42004" idx="2"/>
          </p:cNvCxnSpPr>
          <p:nvPr/>
        </p:nvCxnSpPr>
        <p:spPr>
          <a:xfrm flipH="1">
            <a:off x="3467100" y="4733468"/>
            <a:ext cx="5861" cy="679336"/>
          </a:xfrm>
          <a:prstGeom prst="straightConnector1">
            <a:avLst/>
          </a:prstGeom>
          <a:ln w="44450">
            <a:solidFill>
              <a:schemeClr val="tx2">
                <a:lumMod val="20000"/>
                <a:lumOff val="80000"/>
              </a:schemeClr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2002" idx="2"/>
          </p:cNvCxnSpPr>
          <p:nvPr/>
        </p:nvCxnSpPr>
        <p:spPr>
          <a:xfrm>
            <a:off x="6134100" y="4733467"/>
            <a:ext cx="0" cy="679337"/>
          </a:xfrm>
          <a:prstGeom prst="straightConnector1">
            <a:avLst/>
          </a:prstGeom>
          <a:ln w="44450">
            <a:solidFill>
              <a:schemeClr val="tx2">
                <a:lumMod val="20000"/>
                <a:lumOff val="80000"/>
              </a:schemeClr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4202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x-none">
                <a:ea typeface="ＭＳ Ｐゴシック" charset="-128"/>
              </a:rPr>
              <a:t>Suggested Initial Rate of Fluid Replacement*</a:t>
            </a:r>
          </a:p>
        </p:txBody>
      </p:sp>
      <p:sp>
        <p:nvSpPr>
          <p:cNvPr id="4303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41743FC-A4EA-43F0-B82C-6F416DB85BAF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32" name="TextBox 5"/>
          <p:cNvSpPr txBox="1">
            <a:spLocks noChangeArrowheads="1"/>
          </p:cNvSpPr>
          <p:nvPr/>
        </p:nvSpPr>
        <p:spPr bwMode="auto">
          <a:xfrm>
            <a:off x="457200" y="3733006"/>
            <a:ext cx="8056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</a:rPr>
              <a:t>*Average replacement after initial hemodynamic resuscitation with normal saline when indicated</a:t>
            </a:r>
          </a:p>
        </p:txBody>
      </p:sp>
      <p:sp>
        <p:nvSpPr>
          <p:cNvPr id="43033" name="TextBox 6"/>
          <p:cNvSpPr txBox="1">
            <a:spLocks noChangeArrowheads="1"/>
          </p:cNvSpPr>
          <p:nvPr/>
        </p:nvSpPr>
        <p:spPr bwMode="auto">
          <a:xfrm>
            <a:off x="152400" y="6218237"/>
            <a:ext cx="42443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 err="1">
                <a:solidFill>
                  <a:srgbClr val="FFFFFF"/>
                </a:solidFill>
              </a:rPr>
              <a:t>Chaithongdi</a:t>
            </a:r>
            <a:r>
              <a:rPr lang="en-US" altLang="en-US" sz="1200" dirty="0">
                <a:solidFill>
                  <a:srgbClr val="FFFFFF"/>
                </a:solidFill>
              </a:rPr>
              <a:t> N et al. </a:t>
            </a:r>
            <a:r>
              <a:rPr lang="en-US" altLang="en-US" sz="1200" i="1" dirty="0">
                <a:solidFill>
                  <a:srgbClr val="FFFFFF"/>
                </a:solidFill>
              </a:rPr>
              <a:t>Hormones</a:t>
            </a:r>
            <a:r>
              <a:rPr lang="en-US" altLang="en-US" sz="1200" dirty="0">
                <a:solidFill>
                  <a:srgbClr val="FFFFFF"/>
                </a:solidFill>
              </a:rPr>
              <a:t> (Athens). 2011;10:250-260.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771121"/>
              </p:ext>
            </p:extLst>
          </p:nvPr>
        </p:nvGraphicFramePr>
        <p:xfrm>
          <a:off x="457200" y="1676156"/>
          <a:ext cx="8207375" cy="1857375"/>
        </p:xfrm>
        <a:graphic>
          <a:graphicData uri="http://schemas.openxmlformats.org/drawingml/2006/table">
            <a:tbl>
              <a:tblPr/>
              <a:tblGrid>
                <a:gridCol w="4103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3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charset="2"/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Hours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charset="2"/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Volume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charset="2"/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1st hour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charset="2"/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1000 – 2,000 mL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charset="2"/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2nd hour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charset="2"/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1000 mL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charset="2"/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3rd-5th hours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charset="2"/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500 – 1000 mL/hour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charset="2"/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6th-12th hours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charset="2"/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250 – 500 mL/hour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2223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2889263" y="1936750"/>
            <a:ext cx="3365024" cy="369332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buClrTx/>
              <a:buFontTx/>
              <a:buNone/>
              <a:defRPr sz="18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dirty="0"/>
              <a:t>IV bolus: 0.1 U/kg body weight </a:t>
            </a:r>
          </a:p>
        </p:txBody>
      </p:sp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2876439" y="3333751"/>
            <a:ext cx="3390672" cy="369332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buClrTx/>
              <a:buFontTx/>
              <a:buNone/>
              <a:defRPr sz="1800">
                <a:solidFill>
                  <a:schemeClr val="dk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dirty="0"/>
              <a:t>IV drip: 0.1 U/kg/h body weight </a:t>
            </a:r>
          </a:p>
        </p:txBody>
      </p:sp>
      <p:sp>
        <p:nvSpPr>
          <p:cNvPr id="45063" name="Text Box 6"/>
          <p:cNvSpPr txBox="1">
            <a:spLocks noChangeArrowheads="1"/>
          </p:cNvSpPr>
          <p:nvPr/>
        </p:nvSpPr>
        <p:spPr bwMode="auto">
          <a:xfrm>
            <a:off x="1797820" y="4033228"/>
            <a:ext cx="2306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buClrTx/>
              <a:buFontTx/>
              <a:buNone/>
              <a:defRPr sz="1800">
                <a:solidFill>
                  <a:schemeClr val="dk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</a:rPr>
              <a:t>Glucose &lt; 250 mg/dl</a:t>
            </a:r>
          </a:p>
        </p:txBody>
      </p:sp>
      <p:sp>
        <p:nvSpPr>
          <p:cNvPr id="45064" name="Text Box 7"/>
          <p:cNvSpPr txBox="1">
            <a:spLocks noChangeArrowheads="1"/>
          </p:cNvSpPr>
          <p:nvPr/>
        </p:nvSpPr>
        <p:spPr bwMode="auto">
          <a:xfrm>
            <a:off x="2940559" y="4730751"/>
            <a:ext cx="3262432" cy="646331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ctr">
              <a:buClrTx/>
              <a:buFontTx/>
              <a:buNone/>
              <a:defRPr sz="1800">
                <a:solidFill>
                  <a:schemeClr val="dk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dirty="0"/>
              <a:t>IV drip: 0.05 – 0.1 U/kg/h </a:t>
            </a:r>
          </a:p>
          <a:p>
            <a:r>
              <a:rPr lang="en-US" altLang="en-US" dirty="0"/>
              <a:t>until resolution of ketoacidosis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Intravenous Insulin Therapy in DKA</a:t>
            </a:r>
            <a:endParaRPr lang="en-US" dirty="0"/>
          </a:p>
        </p:txBody>
      </p:sp>
      <p:cxnSp>
        <p:nvCxnSpPr>
          <p:cNvPr id="5" name="Straight Arrow Connector 4"/>
          <p:cNvCxnSpPr>
            <a:stCxn id="45061" idx="2"/>
            <a:endCxn id="45062" idx="0"/>
          </p:cNvCxnSpPr>
          <p:nvPr/>
        </p:nvCxnSpPr>
        <p:spPr>
          <a:xfrm>
            <a:off x="4571775" y="2306082"/>
            <a:ext cx="0" cy="1027669"/>
          </a:xfrm>
          <a:prstGeom prst="straightConnector1">
            <a:avLst/>
          </a:prstGeom>
          <a:ln w="44450">
            <a:solidFill>
              <a:schemeClr val="tx2">
                <a:lumMod val="20000"/>
                <a:lumOff val="80000"/>
              </a:schemeClr>
            </a:solidFill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5062" idx="2"/>
            <a:endCxn id="45064" idx="0"/>
          </p:cNvCxnSpPr>
          <p:nvPr/>
        </p:nvCxnSpPr>
        <p:spPr>
          <a:xfrm>
            <a:off x="4571775" y="3703083"/>
            <a:ext cx="0" cy="1027668"/>
          </a:xfrm>
          <a:prstGeom prst="straightConnector1">
            <a:avLst/>
          </a:prstGeom>
          <a:ln w="44450">
            <a:solidFill>
              <a:schemeClr val="tx2">
                <a:lumMod val="20000"/>
                <a:lumOff val="80000"/>
              </a:schemeClr>
            </a:solidFill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52400" y="6252212"/>
            <a:ext cx="3047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ADA. </a:t>
            </a:r>
            <a:r>
              <a:rPr lang="en-US" altLang="en-US" sz="1200" i="1" dirty="0">
                <a:solidFill>
                  <a:srgbClr val="FFFFFF"/>
                </a:solidFill>
                <a:latin typeface="Arial" panose="020B0604020202020204" pitchFamily="34" charset="0"/>
              </a:rPr>
              <a:t>Diabetes Care.</a:t>
            </a: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 2003;26:S109-S117.</a:t>
            </a:r>
          </a:p>
        </p:txBody>
      </p:sp>
    </p:spTree>
    <p:extLst>
      <p:ext uri="{BB962C8B-B14F-4D97-AF65-F5344CB8AC3E}">
        <p14:creationId xmlns:p14="http://schemas.microsoft.com/office/powerpoint/2010/main" val="7597738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Potassium Repletion in DKA</a:t>
            </a:r>
          </a:p>
        </p:txBody>
      </p:sp>
      <p:sp>
        <p:nvSpPr>
          <p:cNvPr id="6042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Life-threatening hypokalemia can develop during insulin treatment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Potassium reenters cells with insulinization and correction of acidosis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The small extracellular compartment experiences a precipitous drop of potassium concentration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Anticipatory potassium replacement during treatment of DKA is almost always required</a:t>
            </a:r>
          </a:p>
        </p:txBody>
      </p:sp>
      <p:sp>
        <p:nvSpPr>
          <p:cNvPr id="1024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270A5DB-853A-477C-AB68-3E6DC78DDD67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3"/>
          <p:cNvGrpSpPr>
            <a:grpSpLocks/>
          </p:cNvGrpSpPr>
          <p:nvPr/>
        </p:nvGrpSpPr>
        <p:grpSpPr bwMode="auto">
          <a:xfrm>
            <a:off x="762000" y="1554163"/>
            <a:ext cx="7673975" cy="4238625"/>
            <a:chOff x="761999" y="1868277"/>
            <a:chExt cx="7941982" cy="4675272"/>
          </a:xfrm>
        </p:grpSpPr>
        <p:sp>
          <p:nvSpPr>
            <p:cNvPr id="6" name="Oval 3"/>
            <p:cNvSpPr>
              <a:spLocks noChangeAspect="1" noChangeArrowheads="1"/>
            </p:cNvSpPr>
            <p:nvPr/>
          </p:nvSpPr>
          <p:spPr bwMode="auto">
            <a:xfrm>
              <a:off x="3200125" y="1945323"/>
              <a:ext cx="2590920" cy="2589785"/>
            </a:xfrm>
            <a:prstGeom prst="ellipse">
              <a:avLst/>
            </a:prstGeom>
            <a:noFill/>
            <a:ln w="50800" algn="ctr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FF33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Oval 4"/>
            <p:cNvSpPr>
              <a:spLocks noChangeAspect="1" noChangeArrowheads="1"/>
            </p:cNvSpPr>
            <p:nvPr/>
          </p:nvSpPr>
          <p:spPr bwMode="auto">
            <a:xfrm>
              <a:off x="2362225" y="3239339"/>
              <a:ext cx="2590920" cy="2591537"/>
            </a:xfrm>
            <a:prstGeom prst="ellipse">
              <a:avLst/>
            </a:prstGeom>
            <a:noFill/>
            <a:ln w="50800" algn="ctr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8" name="Oval 5"/>
            <p:cNvSpPr>
              <a:spLocks noChangeAspect="1" noChangeArrowheads="1"/>
            </p:cNvSpPr>
            <p:nvPr/>
          </p:nvSpPr>
          <p:spPr bwMode="auto">
            <a:xfrm>
              <a:off x="4038026" y="3239339"/>
              <a:ext cx="2590920" cy="2591537"/>
            </a:xfrm>
            <a:prstGeom prst="ellipse">
              <a:avLst/>
            </a:prstGeom>
            <a:noFill/>
            <a:ln w="50800" algn="ctr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FFCC00"/>
                </a:solidFill>
                <a:latin typeface="+mn-lt"/>
                <a:cs typeface="+mn-cs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5354023" y="5830876"/>
              <a:ext cx="3349958" cy="7126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kern="0" dirty="0">
                  <a:solidFill>
                    <a:srgbClr val="FFC000"/>
                  </a:solidFill>
                  <a:latin typeface="Arial"/>
                  <a:cs typeface="Arial"/>
                </a:rPr>
                <a:t>Hyperglycemia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761999" y="4992129"/>
              <a:ext cx="1698802" cy="646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kern="0" dirty="0">
                  <a:solidFill>
                    <a:srgbClr val="99FF33"/>
                  </a:solidFill>
                  <a:latin typeface="Arial"/>
                  <a:cs typeface="Arial"/>
                </a:rPr>
                <a:t>Ketosis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5638251" y="1868277"/>
              <a:ext cx="1917314" cy="646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kern="0" dirty="0">
                  <a:solidFill>
                    <a:srgbClr val="FFFF66"/>
                  </a:solidFill>
                  <a:latin typeface="Arial"/>
                  <a:cs typeface="Arial"/>
                </a:rPr>
                <a:t>Acidosis</a:t>
              </a:r>
            </a:p>
          </p:txBody>
        </p:sp>
        <p:sp>
          <p:nvSpPr>
            <p:cNvPr id="23564" name="Text Box 9"/>
            <p:cNvSpPr txBox="1">
              <a:spLocks noChangeArrowheads="1"/>
            </p:cNvSpPr>
            <p:nvPr/>
          </p:nvSpPr>
          <p:spPr bwMode="auto">
            <a:xfrm>
              <a:off x="4267204" y="3574831"/>
              <a:ext cx="322263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Arial" panose="020B0604020202020204" pitchFamily="34" charset="0"/>
                <a:buChar char="»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7200">
                  <a:solidFill>
                    <a:srgbClr val="FFFF00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*</a:t>
              </a:r>
            </a:p>
          </p:txBody>
        </p:sp>
      </p:grpSp>
      <p:sp>
        <p:nvSpPr>
          <p:cNvPr id="23555" name="TextBox 11"/>
          <p:cNvSpPr txBox="1">
            <a:spLocks noChangeArrowheads="1"/>
          </p:cNvSpPr>
          <p:nvPr/>
        </p:nvSpPr>
        <p:spPr bwMode="auto">
          <a:xfrm>
            <a:off x="228600" y="6026150"/>
            <a:ext cx="64008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cs typeface="Tahoma" panose="020B0604030504040204" pitchFamily="34" charset="0"/>
              </a:rPr>
              <a:t>Adapted from Kitabchi AE, Fisher JN. Diabetes Mellitus. In: Glew RA, Peters SP, ed. </a:t>
            </a:r>
            <a:r>
              <a:rPr lang="en-US" altLang="en-US" sz="1200" i="1">
                <a:solidFill>
                  <a:srgbClr val="FFFFFF"/>
                </a:solidFill>
                <a:cs typeface="Tahoma" panose="020B0604030504040204" pitchFamily="34" charset="0"/>
              </a:rPr>
              <a:t>Clinical Studies in Medical Biochemistry</a:t>
            </a:r>
            <a:r>
              <a:rPr lang="en-US" altLang="en-US" sz="1200">
                <a:solidFill>
                  <a:srgbClr val="FFFFFF"/>
                </a:solidFill>
                <a:cs typeface="Tahoma" panose="020B0604030504040204" pitchFamily="34" charset="0"/>
              </a:rPr>
              <a:t>. New York, NY: Oxford University Press; 1987:105.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Definition of Diabetic Ketoacidosis*</a:t>
            </a:r>
          </a:p>
        </p:txBody>
      </p:sp>
      <p:sp>
        <p:nvSpPr>
          <p:cNvPr id="2355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816F925-7FCA-4E5B-9942-18AC6F73F0D2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2"/>
          <p:cNvSpPr txBox="1">
            <a:spLocks noChangeArrowheads="1"/>
          </p:cNvSpPr>
          <p:nvPr/>
        </p:nvSpPr>
        <p:spPr bwMode="auto">
          <a:xfrm>
            <a:off x="9337432" y="1277814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2400" y="6252212"/>
            <a:ext cx="3047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ADA. </a:t>
            </a:r>
            <a:r>
              <a:rPr lang="en-US" altLang="en-US" sz="1200" i="1" dirty="0">
                <a:solidFill>
                  <a:srgbClr val="FFFFFF"/>
                </a:solidFill>
                <a:latin typeface="Arial" panose="020B0604020202020204" pitchFamily="34" charset="0"/>
              </a:rPr>
              <a:t>Diabetes Care.</a:t>
            </a: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 2003;26:S109-S117.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Potassium Replacement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K</a:t>
            </a:r>
            <a:r>
              <a:rPr lang="en-US" altLang="en-US" baseline="30000" dirty="0"/>
              <a:t>+</a:t>
            </a:r>
            <a:r>
              <a:rPr lang="en-US" altLang="en-US" dirty="0"/>
              <a:t> = &gt; 5.5 </a:t>
            </a:r>
            <a:r>
              <a:rPr lang="en-US" altLang="en-US" dirty="0" err="1"/>
              <a:t>mEq</a:t>
            </a:r>
            <a:r>
              <a:rPr lang="en-US" altLang="en-US" dirty="0"/>
              <a:t>/L: no supplemental is required</a:t>
            </a:r>
          </a:p>
          <a:p>
            <a:endParaRPr lang="en-US" altLang="en-US" dirty="0"/>
          </a:p>
          <a:p>
            <a:r>
              <a:rPr lang="en-US" altLang="en-US" dirty="0"/>
              <a:t>K</a:t>
            </a:r>
            <a:r>
              <a:rPr lang="en-US" altLang="en-US" baseline="30000" dirty="0"/>
              <a:t>+</a:t>
            </a:r>
            <a:r>
              <a:rPr lang="en-US" altLang="en-US" dirty="0"/>
              <a:t> = 4 - 5 </a:t>
            </a:r>
            <a:r>
              <a:rPr lang="en-US" altLang="en-US" dirty="0" err="1"/>
              <a:t>mEq</a:t>
            </a:r>
            <a:r>
              <a:rPr lang="en-US" altLang="en-US" dirty="0"/>
              <a:t>/L: 20 </a:t>
            </a:r>
            <a:r>
              <a:rPr lang="en-US" altLang="en-US" dirty="0" err="1"/>
              <a:t>mEq</a:t>
            </a:r>
            <a:r>
              <a:rPr lang="en-US" altLang="en-US" dirty="0"/>
              <a:t>/L of replacement fluid</a:t>
            </a:r>
          </a:p>
          <a:p>
            <a:endParaRPr lang="en-US" altLang="en-US" dirty="0"/>
          </a:p>
          <a:p>
            <a:r>
              <a:rPr lang="en-US" altLang="en-US" dirty="0"/>
              <a:t>K</a:t>
            </a:r>
            <a:r>
              <a:rPr lang="en-US" altLang="en-US" baseline="30000" dirty="0"/>
              <a:t>+</a:t>
            </a:r>
            <a:r>
              <a:rPr lang="en-US" altLang="en-US" dirty="0"/>
              <a:t> = 3 - 4 </a:t>
            </a:r>
            <a:r>
              <a:rPr lang="en-US" altLang="en-US" dirty="0" err="1"/>
              <a:t>mEq</a:t>
            </a:r>
            <a:r>
              <a:rPr lang="en-US" altLang="en-US" dirty="0"/>
              <a:t>/L: 40 </a:t>
            </a:r>
            <a:r>
              <a:rPr lang="en-US" altLang="en-US" dirty="0" err="1"/>
              <a:t>mEq</a:t>
            </a:r>
            <a:r>
              <a:rPr lang="en-US" altLang="en-US" dirty="0"/>
              <a:t>/L of replacement fluid</a:t>
            </a:r>
          </a:p>
          <a:p>
            <a:endParaRPr lang="en-US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23592" y="4692532"/>
            <a:ext cx="5696817" cy="646331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If admission K</a:t>
            </a:r>
            <a:r>
              <a:rPr lang="en-US" altLang="en-US" sz="18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= &lt;3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mEq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/L give 10-20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mEq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/h until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K</a:t>
            </a:r>
            <a:r>
              <a:rPr lang="en-US" altLang="en-US" sz="18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&gt;3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mEq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/L, then add 40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mEq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/L to replacement fluid</a:t>
            </a: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724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Potassium Repletion in DKA</a:t>
            </a:r>
          </a:p>
        </p:txBody>
      </p:sp>
      <p:sp>
        <p:nvSpPr>
          <p:cNvPr id="6144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K</a:t>
            </a:r>
            <a:r>
              <a:rPr lang="en-US" baseline="30000" dirty="0"/>
              <a:t>+</a:t>
            </a:r>
            <a:r>
              <a:rPr lang="en-US" dirty="0"/>
              <a:t> &gt;5.2 mEq/L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Do not give K</a:t>
            </a:r>
            <a:r>
              <a:rPr lang="en-US" baseline="30000" dirty="0"/>
              <a:t>+</a:t>
            </a:r>
            <a:r>
              <a:rPr lang="en-US" dirty="0"/>
              <a:t> initially, but check serum K</a:t>
            </a:r>
            <a:r>
              <a:rPr lang="en-US" baseline="30000" dirty="0"/>
              <a:t>+</a:t>
            </a:r>
            <a:r>
              <a:rPr lang="en-US" dirty="0"/>
              <a:t> with basic metabolic profile every 2 h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Establish urine output ~50 mL/hr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K</a:t>
            </a:r>
            <a:r>
              <a:rPr lang="en-US" baseline="30000" dirty="0"/>
              <a:t>+</a:t>
            </a:r>
            <a:r>
              <a:rPr lang="en-US" dirty="0"/>
              <a:t> &lt;3.3 mEq/L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Hold insulin and give K</a:t>
            </a:r>
            <a:r>
              <a:rPr lang="en-US" baseline="30000" dirty="0"/>
              <a:t>+</a:t>
            </a:r>
            <a:r>
              <a:rPr lang="en-US" dirty="0"/>
              <a:t> 20-30 mEq/hr until</a:t>
            </a:r>
            <a:br>
              <a:rPr lang="en-US" dirty="0"/>
            </a:br>
            <a:r>
              <a:rPr lang="en-US" dirty="0"/>
              <a:t>K</a:t>
            </a:r>
            <a:r>
              <a:rPr lang="en-US" baseline="30000" dirty="0"/>
              <a:t>+</a:t>
            </a:r>
            <a:r>
              <a:rPr lang="en-US" dirty="0"/>
              <a:t> &gt;3.3 mEq/L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K</a:t>
            </a:r>
            <a:r>
              <a:rPr lang="en-US" baseline="30000" dirty="0"/>
              <a:t>+</a:t>
            </a:r>
            <a:r>
              <a:rPr lang="en-US" dirty="0"/>
              <a:t> = 3.3-5.2 mEq/L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Give 20-30 mEq K</a:t>
            </a:r>
            <a:r>
              <a:rPr lang="en-US" baseline="30000" dirty="0"/>
              <a:t>+</a:t>
            </a:r>
            <a:r>
              <a:rPr lang="en-US" dirty="0"/>
              <a:t> in each L of IV fluid to maintain serum K</a:t>
            </a:r>
            <a:r>
              <a:rPr lang="en-US" baseline="30000" dirty="0"/>
              <a:t>+</a:t>
            </a:r>
            <a:r>
              <a:rPr lang="en-US" dirty="0"/>
              <a:t> 4-5 mEq/L</a:t>
            </a:r>
          </a:p>
        </p:txBody>
      </p:sp>
      <p:sp>
        <p:nvSpPr>
          <p:cNvPr id="1044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7959ED-5EF4-4034-859B-AD52A77B5148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211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Phosphorus Repletion in DKA</a:t>
            </a:r>
          </a:p>
        </p:txBody>
      </p:sp>
      <p:sp>
        <p:nvSpPr>
          <p:cNvPr id="6246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A sharp drop of serum phosphorus can also occur during insulin treatment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Treatment is usually not required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Caregiver can give some K</a:t>
            </a:r>
            <a:r>
              <a:rPr lang="en-US" baseline="30000" dirty="0"/>
              <a:t>+</a:t>
            </a:r>
            <a:r>
              <a:rPr lang="en-US" dirty="0"/>
              <a:t> as K</a:t>
            </a:r>
            <a:r>
              <a:rPr lang="en-US" baseline="30000" dirty="0"/>
              <a:t>-</a:t>
            </a:r>
            <a:r>
              <a:rPr lang="en-US" dirty="0"/>
              <a:t> phos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1065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DAEB75-4EA5-4F8A-AB2C-6A1DDF336CCA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7186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252212"/>
            <a:ext cx="3047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ADA. </a:t>
            </a:r>
            <a:r>
              <a:rPr lang="en-US" altLang="en-US" sz="1200" i="1" dirty="0">
                <a:solidFill>
                  <a:srgbClr val="FFFFFF"/>
                </a:solidFill>
                <a:latin typeface="Arial" panose="020B0604020202020204" pitchFamily="34" charset="0"/>
              </a:rPr>
              <a:t>Diabetes Care.</a:t>
            </a: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 2003;26:S109-S117.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Bicarbonate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pH &gt; 7.0: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/>
              <a:t>no bicarbonate</a:t>
            </a:r>
          </a:p>
          <a:p>
            <a:endParaRPr lang="en-US" altLang="en-US" dirty="0"/>
          </a:p>
          <a:p>
            <a:r>
              <a:rPr lang="en-US" altLang="en-US" dirty="0"/>
              <a:t>pH &lt; 7.0 and bicarbonate &lt; 5 </a:t>
            </a:r>
            <a:r>
              <a:rPr lang="en-US" altLang="en-US" dirty="0" err="1"/>
              <a:t>mEq</a:t>
            </a:r>
            <a:r>
              <a:rPr lang="en-US" altLang="en-US" dirty="0"/>
              <a:t>/L: 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/>
              <a:t>44.6 </a:t>
            </a:r>
            <a:r>
              <a:rPr lang="en-US" altLang="en-US" dirty="0" err="1"/>
              <a:t>mEq</a:t>
            </a:r>
            <a:r>
              <a:rPr lang="en-US" altLang="en-US" dirty="0"/>
              <a:t> in 500 mL 0.45% saline over 1 h until pH &gt; 7.0 </a:t>
            </a:r>
          </a:p>
        </p:txBody>
      </p:sp>
    </p:spTree>
    <p:extLst>
      <p:ext uri="{BB962C8B-B14F-4D97-AF65-F5344CB8AC3E}">
        <p14:creationId xmlns:p14="http://schemas.microsoft.com/office/powerpoint/2010/main" val="38606527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252212"/>
            <a:ext cx="3047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ADA. </a:t>
            </a:r>
            <a:r>
              <a:rPr lang="en-US" altLang="en-US" sz="1200" i="1" dirty="0">
                <a:solidFill>
                  <a:srgbClr val="FFFFFF"/>
                </a:solidFill>
                <a:latin typeface="Arial" panose="020B0604020202020204" pitchFamily="34" charset="0"/>
              </a:rPr>
              <a:t>Diabetes Care.</a:t>
            </a: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 2003;26:S109-S117.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Phosphorus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Not routinely recommended</a:t>
            </a:r>
          </a:p>
          <a:p>
            <a:endParaRPr lang="en-US" altLang="en-US"/>
          </a:p>
          <a:p>
            <a:r>
              <a:rPr lang="en-US" altLang="en-US"/>
              <a:t>If serum phosphorus &lt; 1 mg/dL:</a:t>
            </a:r>
            <a:br>
              <a:rPr lang="en-US" altLang="en-US">
                <a:sym typeface="Symbol" panose="05050102010706020507" pitchFamily="18" charset="2"/>
              </a:rPr>
            </a:br>
            <a:r>
              <a:rPr lang="en-US" altLang="en-US"/>
              <a:t>30-40 mmol K-Phos over 24 h</a:t>
            </a:r>
          </a:p>
          <a:p>
            <a:endParaRPr lang="en-US" altLang="en-US"/>
          </a:p>
          <a:p>
            <a:r>
              <a:rPr lang="en-US" altLang="en-US"/>
              <a:t>Monitor serum calcium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95944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152400" y="1230313"/>
          <a:ext cx="2895600" cy="219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8" name="SPW 6.0 Graph" r:id="rId3" imgW="5646240" imgH="4260960" progId="SigmaPlotGraphicObject.4">
                  <p:embed/>
                </p:oleObj>
              </mc:Choice>
              <mc:Fallback>
                <p:oleObj name="SPW 6.0 Graph" r:id="rId3" imgW="5646240" imgH="4260960" progId="SigmaPlotGraphicObject.4">
                  <p:embed/>
                  <p:pic>
                    <p:nvPicPr>
                      <p:cNvPr id="522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30313"/>
                        <a:ext cx="2895600" cy="219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3252788" y="1244600"/>
          <a:ext cx="2767012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9" name="SPW 6.0 Graph" r:id="rId5" imgW="5399280" imgH="4260960" progId="SigmaPlotGraphicObject.4">
                  <p:embed/>
                </p:oleObj>
              </mc:Choice>
              <mc:Fallback>
                <p:oleObj name="SPW 6.0 Graph" r:id="rId5" imgW="5399280" imgH="4260960" progId="SigmaPlotGraphicObject.4">
                  <p:embed/>
                  <p:pic>
                    <p:nvPicPr>
                      <p:cNvPr id="52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1244600"/>
                        <a:ext cx="2767012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179221"/>
              </p:ext>
            </p:extLst>
          </p:nvPr>
        </p:nvGraphicFramePr>
        <p:xfrm>
          <a:off x="128588" y="3739542"/>
          <a:ext cx="2767012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0" name="SPW 6.0 Graph" r:id="rId7" imgW="5575680" imgH="4260960" progId="SigmaPlotGraphicObject.4">
                  <p:embed/>
                </p:oleObj>
              </mc:Choice>
              <mc:Fallback>
                <p:oleObj name="SPW 6.0 Graph" r:id="rId7" imgW="5575680" imgH="4260960" progId="SigmaPlotGraphicObject.4">
                  <p:embed/>
                  <p:pic>
                    <p:nvPicPr>
                      <p:cNvPr id="522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3739542"/>
                        <a:ext cx="2767012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6248400" y="1241425"/>
          <a:ext cx="2767013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1" name="SPW 6.0 Graph" r:id="rId9" imgW="5505480" imgH="4260960" progId="SigmaPlotGraphicObject.4">
                  <p:embed/>
                </p:oleObj>
              </mc:Choice>
              <mc:Fallback>
                <p:oleObj name="SPW 6.0 Graph" r:id="rId9" imgW="5505480" imgH="4260960" progId="SigmaPlotGraphicObject.4">
                  <p:embed/>
                  <p:pic>
                    <p:nvPicPr>
                      <p:cNvPr id="522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241425"/>
                        <a:ext cx="2767013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97167"/>
              </p:ext>
            </p:extLst>
          </p:nvPr>
        </p:nvGraphicFramePr>
        <p:xfrm>
          <a:off x="3194050" y="3726842"/>
          <a:ext cx="2830513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2" name="SPW 6.0 Graph" r:id="rId11" imgW="5681160" imgH="4260960" progId="SigmaPlotGraphicObject.4">
                  <p:embed/>
                </p:oleObj>
              </mc:Choice>
              <mc:Fallback>
                <p:oleObj name="SPW 6.0 Graph" r:id="rId11" imgW="5681160" imgH="4260960" progId="SigmaPlotGraphicObject.4">
                  <p:embed/>
                  <p:pic>
                    <p:nvPicPr>
                      <p:cNvPr id="522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3726842"/>
                        <a:ext cx="2830513" cy="220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40516"/>
              </p:ext>
            </p:extLst>
          </p:nvPr>
        </p:nvGraphicFramePr>
        <p:xfrm>
          <a:off x="6237288" y="3741129"/>
          <a:ext cx="2830512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3" name="SPW 6.0 Graph" r:id="rId13" imgW="5646240" imgH="4260960" progId="SigmaPlotGraphicObject.4">
                  <p:embed/>
                </p:oleObj>
              </mc:Choice>
              <mc:Fallback>
                <p:oleObj name="SPW 6.0 Graph" r:id="rId13" imgW="5646240" imgH="4260960" progId="SigmaPlotGraphicObject.4">
                  <p:embed/>
                  <p:pic>
                    <p:nvPicPr>
                      <p:cNvPr id="522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288" y="3741129"/>
                        <a:ext cx="2830512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889000" y="1196975"/>
            <a:ext cx="1435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Glucose (mg/dl)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3905250" y="1219200"/>
            <a:ext cx="1751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Bicarbonate (mEq/l)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6934200" y="1219200"/>
            <a:ext cx="166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FFA (mmol/l)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955675" y="3722079"/>
            <a:ext cx="1406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B-OH-B (mmol)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4375150" y="3722079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pH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7023100" y="3722079"/>
            <a:ext cx="1331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Insulin (</a:t>
            </a:r>
            <a:r>
              <a:rPr lang="en-US" altLang="en-US" sz="1400">
                <a:solidFill>
                  <a:schemeClr val="tx1"/>
                </a:solidFill>
                <a:sym typeface="Symbol" panose="05050102010706020507" pitchFamily="18" charset="2"/>
              </a:rPr>
              <a:t></a:t>
            </a:r>
            <a:r>
              <a:rPr lang="en-US" altLang="en-US" sz="1400">
                <a:solidFill>
                  <a:schemeClr val="tx1"/>
                </a:solidFill>
              </a:rPr>
              <a:t>U/ml)</a:t>
            </a:r>
          </a:p>
        </p:txBody>
      </p:sp>
      <p:sp>
        <p:nvSpPr>
          <p:cNvPr id="52239" name="Oval 16"/>
          <p:cNvSpPr>
            <a:spLocks noChangeArrowheads="1"/>
          </p:cNvSpPr>
          <p:nvPr/>
        </p:nvSpPr>
        <p:spPr bwMode="auto">
          <a:xfrm>
            <a:off x="1828800" y="16764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52240" name="Line 17"/>
          <p:cNvSpPr>
            <a:spLocks noChangeShapeType="1"/>
          </p:cNvSpPr>
          <p:nvPr/>
        </p:nvSpPr>
        <p:spPr bwMode="auto">
          <a:xfrm>
            <a:off x="1752600" y="1752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1" name="Oval 18"/>
          <p:cNvSpPr>
            <a:spLocks noChangeArrowheads="1"/>
          </p:cNvSpPr>
          <p:nvPr/>
        </p:nvSpPr>
        <p:spPr bwMode="auto">
          <a:xfrm>
            <a:off x="1828800" y="19050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52242" name="Line 19"/>
          <p:cNvSpPr>
            <a:spLocks noChangeShapeType="1"/>
          </p:cNvSpPr>
          <p:nvPr/>
        </p:nvSpPr>
        <p:spPr bwMode="auto">
          <a:xfrm>
            <a:off x="1752600" y="1981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3" name="Text Box 20"/>
          <p:cNvSpPr txBox="1">
            <a:spLocks noChangeArrowheads="1"/>
          </p:cNvSpPr>
          <p:nvPr/>
        </p:nvSpPr>
        <p:spPr bwMode="auto">
          <a:xfrm>
            <a:off x="2041525" y="1600200"/>
            <a:ext cx="979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t>IV Regular</a:t>
            </a:r>
            <a:endParaRPr lang="en-GB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44" name="Text Box 21"/>
          <p:cNvSpPr txBox="1">
            <a:spLocks noChangeArrowheads="1"/>
          </p:cNvSpPr>
          <p:nvPr/>
        </p:nvSpPr>
        <p:spPr bwMode="auto">
          <a:xfrm>
            <a:off x="2057400" y="1828800"/>
            <a:ext cx="909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t>SC Lispro</a:t>
            </a:r>
            <a:endParaRPr lang="en-GB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481" y="6272521"/>
            <a:ext cx="3571619" cy="276999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Umpierrez G et al.  </a:t>
            </a:r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</a:rPr>
              <a:t>Am J Med.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 2004;117:291-296.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Changes in Metabolic and Acid-Base Parameters During Treatment of DKA</a:t>
            </a:r>
            <a:br>
              <a:rPr lang="en-US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4668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Conventional Insulin Guidelines</a:t>
            </a:r>
          </a:p>
        </p:txBody>
      </p:sp>
      <p:sp>
        <p:nvSpPr>
          <p:cNvPr id="83972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Initiate the correction of hypovolemic shock with fluids, and correct hypokalemia if present, before starting insulin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When starting insulin, initially infuse 0.1 to 0.14 units/kg/h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If plasma glucose does not decrease by 50-75 mg in the first hour, increase the infusion rate of insulin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Continue insulin infusion until anion gap closes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Initiate subcutaneous insulin at least 2 h before interruption of insulin infusion</a:t>
            </a:r>
          </a:p>
        </p:txBody>
      </p:sp>
      <p:sp>
        <p:nvSpPr>
          <p:cNvPr id="87044" name="TextBox 4"/>
          <p:cNvSpPr txBox="1">
            <a:spLocks noChangeArrowheads="1"/>
          </p:cNvSpPr>
          <p:nvPr/>
        </p:nvSpPr>
        <p:spPr bwMode="auto">
          <a:xfrm>
            <a:off x="152400" y="6276975"/>
            <a:ext cx="3684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 err="1">
                <a:solidFill>
                  <a:srgbClr val="FFFFFF"/>
                </a:solidFill>
              </a:rPr>
              <a:t>Kitabchi</a:t>
            </a:r>
            <a:r>
              <a:rPr lang="en-US" altLang="en-US" sz="1200" dirty="0">
                <a:solidFill>
                  <a:srgbClr val="FFFFFF"/>
                </a:solidFill>
              </a:rPr>
              <a:t> AE, et al. </a:t>
            </a:r>
            <a:r>
              <a:rPr lang="en-US" altLang="en-US" sz="1200" i="1" dirty="0">
                <a:solidFill>
                  <a:srgbClr val="FFFFFF"/>
                </a:solidFill>
              </a:rPr>
              <a:t>Diabetes Care</a:t>
            </a:r>
            <a:r>
              <a:rPr lang="en-US" altLang="en-US" sz="1200" dirty="0">
                <a:solidFill>
                  <a:srgbClr val="FFFFFF"/>
                </a:solidFill>
              </a:rPr>
              <a:t>. 2009;32:1335-1343.</a:t>
            </a:r>
          </a:p>
        </p:txBody>
      </p:sp>
      <p:sp>
        <p:nvSpPr>
          <p:cNvPr id="870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72BD2B-6D25-4770-A1A0-E1ED2DB19D4F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672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Subcutaneous Rapid Acting Insulin or Intravenous Regular Insulin for DKA Treatment</a:t>
            </a: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8526BD-744F-4F01-8D83-0D508C80D031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5475" y="1600200"/>
            <a:ext cx="30241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Systematic Review</a:t>
            </a:r>
          </a:p>
          <a:p>
            <a:pPr algn="ctr" eaLnBrk="1" hangingPunct="1"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(N=5 RCTs)</a:t>
            </a:r>
          </a:p>
        </p:txBody>
      </p:sp>
      <p:sp>
        <p:nvSpPr>
          <p:cNvPr id="89093" name="TextBox 5"/>
          <p:cNvSpPr txBox="1">
            <a:spLocks noChangeArrowheads="1"/>
          </p:cNvSpPr>
          <p:nvPr/>
        </p:nvSpPr>
        <p:spPr bwMode="auto">
          <a:xfrm>
            <a:off x="142875" y="6227763"/>
            <a:ext cx="7747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</a:rPr>
              <a:t>Andrade-Castellanos CA, et al. </a:t>
            </a:r>
            <a:r>
              <a:rPr lang="en-US" altLang="en-US" sz="1200" i="1" dirty="0">
                <a:solidFill>
                  <a:srgbClr val="FFFFFF"/>
                </a:solidFill>
              </a:rPr>
              <a:t>Cochrane Database </a:t>
            </a:r>
            <a:r>
              <a:rPr lang="en-US" altLang="en-US" sz="1200" i="1" dirty="0" err="1">
                <a:solidFill>
                  <a:srgbClr val="FFFFFF"/>
                </a:solidFill>
              </a:rPr>
              <a:t>Syst</a:t>
            </a:r>
            <a:r>
              <a:rPr lang="en-US" altLang="en-US" sz="1200" i="1" dirty="0">
                <a:solidFill>
                  <a:srgbClr val="FFFFFF"/>
                </a:solidFill>
              </a:rPr>
              <a:t> Rev</a:t>
            </a:r>
            <a:r>
              <a:rPr lang="en-US" altLang="en-US" sz="1200" dirty="0">
                <a:solidFill>
                  <a:srgbClr val="FFFFFF"/>
                </a:solidFill>
              </a:rPr>
              <a:t>. 2016 Jan 21;(1):CD011281.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2436813"/>
            <a:ext cx="8229600" cy="39481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/>
              <a:t>No substantial difference in time to resolution of DKA between SC lispro or aspart vs IV regular insulin in adults</a:t>
            </a:r>
          </a:p>
          <a:p>
            <a:pPr lvl="1">
              <a:defRPr/>
            </a:pPr>
            <a:r>
              <a:rPr lang="en-US" sz="2000" dirty="0"/>
              <a:t>In single study including children and adolescents, DKA resolution slower with SC rapid acting analogs than with IV regular insulin</a:t>
            </a:r>
          </a:p>
          <a:p>
            <a:pPr>
              <a:defRPr/>
            </a:pPr>
            <a:r>
              <a:rPr lang="en-US" sz="2400" dirty="0"/>
              <a:t>Rates of hypoglycemia and duration of hospital stay comparable between rapid acting insulin analogs and regular insulin in adults and children</a:t>
            </a:r>
          </a:p>
        </p:txBody>
      </p:sp>
    </p:spTree>
    <p:extLst>
      <p:ext uri="{BB962C8B-B14F-4D97-AF65-F5344CB8AC3E}">
        <p14:creationId xmlns:p14="http://schemas.microsoft.com/office/powerpoint/2010/main" val="37536918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Subcutaneous Insulin Protocols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Rapid Acting Insulin</a:t>
            </a:r>
            <a:br>
              <a:rPr lang="en-US" altLang="en-US" dirty="0"/>
            </a:br>
            <a:r>
              <a:rPr lang="en-US" altLang="en-US" dirty="0"/>
              <a:t>Every 1 Hour</a:t>
            </a:r>
            <a:endParaRPr lang="en-US" dirty="0"/>
          </a:p>
        </p:txBody>
      </p:sp>
      <p:sp>
        <p:nvSpPr>
          <p:cNvPr id="88067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Initial dose</a:t>
            </a:r>
          </a:p>
          <a:p>
            <a:pPr lvl="1"/>
            <a:r>
              <a:rPr lang="en-US" altLang="en-US" dirty="0"/>
              <a:t>0.2 U/kg of body weight, followed by 0.1 U/kg/h</a:t>
            </a:r>
          </a:p>
          <a:p>
            <a:r>
              <a:rPr lang="en-US" altLang="en-US" dirty="0"/>
              <a:t>When BG  &lt;250 mg/dL</a:t>
            </a:r>
          </a:p>
          <a:p>
            <a:pPr lvl="1"/>
            <a:r>
              <a:rPr lang="en-US" altLang="en-US" dirty="0"/>
              <a:t>Change IVF to D5%-0.45% saline</a:t>
            </a:r>
          </a:p>
          <a:p>
            <a:pPr lvl="1"/>
            <a:r>
              <a:rPr lang="en-US" altLang="en-US" dirty="0"/>
              <a:t>Reduce rapid acting insulin to 0.05 unit/kg/h</a:t>
            </a:r>
          </a:p>
          <a:p>
            <a:pPr lvl="1"/>
            <a:r>
              <a:rPr lang="en-US" altLang="en-US" dirty="0"/>
              <a:t>Keep glucose ≈ 200 mg/dL until resolution of DKA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 dirty="0"/>
              <a:t>Rapid Acting Insulin Every</a:t>
            </a:r>
            <a:br>
              <a:rPr lang="en-US" altLang="en-US" dirty="0"/>
            </a:br>
            <a:r>
              <a:rPr lang="en-US" altLang="en-US" dirty="0"/>
              <a:t>2 Hours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Initial dose</a:t>
            </a:r>
          </a:p>
          <a:p>
            <a:pPr lvl="1"/>
            <a:r>
              <a:rPr lang="en-US" dirty="0"/>
              <a:t>0.3 U/kg of body weight, followed by 0.2 U/kg 1 h later, then</a:t>
            </a:r>
          </a:p>
          <a:p>
            <a:pPr lvl="1"/>
            <a:r>
              <a:rPr lang="en-US" dirty="0"/>
              <a:t>Rapid acting insulin at 0.2 U/kg every 2 h</a:t>
            </a:r>
          </a:p>
          <a:p>
            <a:r>
              <a:rPr lang="en-US" dirty="0"/>
              <a:t>When BG  &lt;250 mg/dL</a:t>
            </a:r>
          </a:p>
          <a:p>
            <a:pPr lvl="1"/>
            <a:r>
              <a:rPr lang="en-US" dirty="0"/>
              <a:t>Change IVF to D5%-0.45% saline</a:t>
            </a:r>
          </a:p>
          <a:p>
            <a:pPr lvl="1"/>
            <a:r>
              <a:rPr lang="en-US" dirty="0"/>
              <a:t>Reduce rapid acting insulin to 0.1 U/kg every 2 h</a:t>
            </a:r>
          </a:p>
          <a:p>
            <a:pPr lvl="1"/>
            <a:r>
              <a:rPr lang="en-US" dirty="0"/>
              <a:t>Keep glucose ≈ 200 mg/dL until resolution of DKA</a:t>
            </a:r>
          </a:p>
        </p:txBody>
      </p:sp>
      <p:sp>
        <p:nvSpPr>
          <p:cNvPr id="88068" name="TextBox 9"/>
          <p:cNvSpPr txBox="1">
            <a:spLocks noChangeArrowheads="1"/>
          </p:cNvSpPr>
          <p:nvPr/>
        </p:nvSpPr>
        <p:spPr bwMode="auto">
          <a:xfrm>
            <a:off x="169417" y="5906869"/>
            <a:ext cx="52466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b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buClrTx/>
              <a:buFontTx/>
              <a:buNone/>
              <a:defRPr sz="12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Haw SJ, et al. In: </a:t>
            </a:r>
            <a:r>
              <a:rPr lang="en-US" altLang="en-US" i="1" dirty="0"/>
              <a:t>Managing Diabetes and Hyperglycemia in the Hospital Setting: A Clinician’s Guide</a:t>
            </a:r>
            <a:r>
              <a:rPr lang="en-US" altLang="en-US" dirty="0"/>
              <a:t>. </a:t>
            </a:r>
            <a:r>
              <a:rPr lang="en-US" altLang="en-US" dirty="0" err="1"/>
              <a:t>Draznin</a:t>
            </a:r>
            <a:r>
              <a:rPr lang="en-US" altLang="en-US" dirty="0"/>
              <a:t> B, ed. Alexandria, VA: American Diabetes Association; 2016;284-297.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8D088-D2C4-4780-87BB-52AEEC90F72C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3463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470868" y="1143000"/>
            <a:ext cx="10711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Regular IV</a:t>
            </a:r>
            <a:endParaRPr lang="en-GB" altLang="en-US" sz="1400" b="1">
              <a:latin typeface="Arial" panose="020B0604020202020204" pitchFamily="34" charset="0"/>
            </a:endParaRP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1143000" y="1244600"/>
            <a:ext cx="414338" cy="152400"/>
            <a:chOff x="3984" y="336"/>
            <a:chExt cx="240" cy="96"/>
          </a:xfrm>
        </p:grpSpPr>
        <p:sp>
          <p:nvSpPr>
            <p:cNvPr id="54302" name="Oval 5"/>
            <p:cNvSpPr>
              <a:spLocks noChangeArrowheads="1"/>
            </p:cNvSpPr>
            <p:nvPr/>
          </p:nvSpPr>
          <p:spPr bwMode="auto">
            <a:xfrm>
              <a:off x="4080" y="336"/>
              <a:ext cx="48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66FFFF"/>
                </a:buClr>
                <a:buChar char="•"/>
                <a:defRPr sz="2800">
                  <a:solidFill>
                    <a:schemeClr val="bg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Font typeface="Marlett" pitchFamily="2" charset="2"/>
                <a:buChar char="4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303" name="Line 6"/>
            <p:cNvSpPr>
              <a:spLocks noChangeShapeType="1"/>
            </p:cNvSpPr>
            <p:nvPr/>
          </p:nvSpPr>
          <p:spPr bwMode="auto">
            <a:xfrm>
              <a:off x="3984" y="384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" panose="020B0604020202020204" pitchFamily="34" charset="0"/>
              </a:endParaRPr>
            </a:p>
          </p:txBody>
        </p:sp>
      </p:grpSp>
      <p:sp>
        <p:nvSpPr>
          <p:cNvPr id="54277" name="Rectangle 7"/>
          <p:cNvSpPr>
            <a:spLocks noChangeArrowheads="1"/>
          </p:cNvSpPr>
          <p:nvPr/>
        </p:nvSpPr>
        <p:spPr bwMode="auto">
          <a:xfrm>
            <a:off x="1524000" y="1157288"/>
            <a:ext cx="1433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Aspart SC-1hr</a:t>
            </a:r>
          </a:p>
        </p:txBody>
      </p:sp>
      <p:grpSp>
        <p:nvGrpSpPr>
          <p:cNvPr id="54278" name="Group 8"/>
          <p:cNvGrpSpPr>
            <a:grpSpLocks/>
          </p:cNvGrpSpPr>
          <p:nvPr/>
        </p:nvGrpSpPr>
        <p:grpSpPr bwMode="auto">
          <a:xfrm>
            <a:off x="3470275" y="1244600"/>
            <a:ext cx="415925" cy="152400"/>
            <a:chOff x="2186" y="624"/>
            <a:chExt cx="262" cy="96"/>
          </a:xfrm>
        </p:grpSpPr>
        <p:sp>
          <p:nvSpPr>
            <p:cNvPr id="54300" name="Oval 9"/>
            <p:cNvSpPr>
              <a:spLocks noChangeArrowheads="1"/>
            </p:cNvSpPr>
            <p:nvPr/>
          </p:nvSpPr>
          <p:spPr bwMode="auto">
            <a:xfrm>
              <a:off x="2291" y="624"/>
              <a:ext cx="52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66FFFF"/>
                </a:buClr>
                <a:buChar char="•"/>
                <a:defRPr sz="2800">
                  <a:solidFill>
                    <a:schemeClr val="bg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Font typeface="Marlett" pitchFamily="2" charset="2"/>
                <a:buChar char="4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301" name="Line 10"/>
            <p:cNvSpPr>
              <a:spLocks noChangeShapeType="1"/>
            </p:cNvSpPr>
            <p:nvPr/>
          </p:nvSpPr>
          <p:spPr bwMode="auto">
            <a:xfrm>
              <a:off x="2186" y="672"/>
              <a:ext cx="26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" panose="020B0604020202020204" pitchFamily="34" charset="0"/>
              </a:endParaRPr>
            </a:p>
          </p:txBody>
        </p:sp>
      </p:grpSp>
      <p:sp>
        <p:nvSpPr>
          <p:cNvPr id="54279" name="Rectangle 11"/>
          <p:cNvSpPr>
            <a:spLocks noChangeArrowheads="1"/>
          </p:cNvSpPr>
          <p:nvPr/>
        </p:nvSpPr>
        <p:spPr bwMode="auto">
          <a:xfrm>
            <a:off x="3886200" y="1157288"/>
            <a:ext cx="1433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Aspart SC-2hr</a:t>
            </a:r>
          </a:p>
        </p:txBody>
      </p:sp>
      <p:grpSp>
        <p:nvGrpSpPr>
          <p:cNvPr id="54280" name="Group 12"/>
          <p:cNvGrpSpPr>
            <a:grpSpLocks/>
          </p:cNvGrpSpPr>
          <p:nvPr/>
        </p:nvGrpSpPr>
        <p:grpSpPr bwMode="auto">
          <a:xfrm>
            <a:off x="5902325" y="1244600"/>
            <a:ext cx="498475" cy="152400"/>
            <a:chOff x="3718" y="784"/>
            <a:chExt cx="314" cy="96"/>
          </a:xfrm>
        </p:grpSpPr>
        <p:sp>
          <p:nvSpPr>
            <p:cNvPr id="54298" name="AutoShape 13"/>
            <p:cNvSpPr>
              <a:spLocks noChangeArrowheads="1"/>
            </p:cNvSpPr>
            <p:nvPr/>
          </p:nvSpPr>
          <p:spPr bwMode="auto">
            <a:xfrm flipV="1">
              <a:off x="3823" y="784"/>
              <a:ext cx="104" cy="96"/>
            </a:xfrm>
            <a:prstGeom prst="triangle">
              <a:avLst>
                <a:gd name="adj" fmla="val 48954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66FFFF"/>
                </a:buClr>
                <a:buChar char="•"/>
                <a:defRPr sz="2800">
                  <a:solidFill>
                    <a:schemeClr val="bg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Font typeface="Marlett" pitchFamily="2" charset="2"/>
                <a:buChar char="4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299" name="Line 14"/>
            <p:cNvSpPr>
              <a:spLocks noChangeShapeType="1"/>
            </p:cNvSpPr>
            <p:nvPr/>
          </p:nvSpPr>
          <p:spPr bwMode="auto">
            <a:xfrm>
              <a:off x="3718" y="832"/>
              <a:ext cx="31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Arial" panose="020B0604020202020204" pitchFamily="34" charset="0"/>
              </a:endParaRPr>
            </a:p>
          </p:txBody>
        </p:sp>
      </p:grpSp>
      <p:grpSp>
        <p:nvGrpSpPr>
          <p:cNvPr id="54281" name="Group 15"/>
          <p:cNvGrpSpPr>
            <a:grpSpLocks/>
          </p:cNvGrpSpPr>
          <p:nvPr/>
        </p:nvGrpSpPr>
        <p:grpSpPr bwMode="auto">
          <a:xfrm>
            <a:off x="111370" y="1600200"/>
            <a:ext cx="2863850" cy="2317750"/>
            <a:chOff x="240" y="1344"/>
            <a:chExt cx="1804" cy="1460"/>
          </a:xfrm>
        </p:grpSpPr>
        <p:graphicFrame>
          <p:nvGraphicFramePr>
            <p:cNvPr id="54296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1033698"/>
                </p:ext>
              </p:extLst>
            </p:nvPr>
          </p:nvGraphicFramePr>
          <p:xfrm>
            <a:off x="240" y="1365"/>
            <a:ext cx="1804" cy="14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88" name="SPW 6.0 Graph" r:id="rId3" imgW="5921640" imgH="4767480" progId="SigmaPlotGraphicObject.4">
                    <p:embed/>
                  </p:oleObj>
                </mc:Choice>
                <mc:Fallback>
                  <p:oleObj name="SPW 6.0 Graph" r:id="rId3" imgW="5921640" imgH="4767480" progId="SigmaPlotGraphicObject.4">
                    <p:embed/>
                    <p:pic>
                      <p:nvPicPr>
                        <p:cNvPr id="54296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1365"/>
                          <a:ext cx="1804" cy="14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297" name="Text Box 17"/>
            <p:cNvSpPr txBox="1">
              <a:spLocks noChangeArrowheads="1"/>
            </p:cNvSpPr>
            <p:nvPr/>
          </p:nvSpPr>
          <p:spPr bwMode="auto">
            <a:xfrm>
              <a:off x="552" y="1344"/>
              <a:ext cx="11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66FFFF"/>
                </a:buClr>
                <a:buChar char="•"/>
                <a:defRPr sz="2800">
                  <a:solidFill>
                    <a:schemeClr val="bg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Font typeface="Marlett" pitchFamily="2" charset="2"/>
                <a:buChar char="4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Glucose (mg/dL)</a:t>
              </a:r>
              <a:endParaRPr lang="en-GB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4282" name="Group 18"/>
          <p:cNvGrpSpPr>
            <a:grpSpLocks/>
          </p:cNvGrpSpPr>
          <p:nvPr/>
        </p:nvGrpSpPr>
        <p:grpSpPr bwMode="auto">
          <a:xfrm>
            <a:off x="3156988" y="1598613"/>
            <a:ext cx="2792413" cy="2303463"/>
            <a:chOff x="2050" y="1333"/>
            <a:chExt cx="1759" cy="1451"/>
          </a:xfrm>
        </p:grpSpPr>
        <p:graphicFrame>
          <p:nvGraphicFramePr>
            <p:cNvPr id="54294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2777674"/>
                </p:ext>
              </p:extLst>
            </p:nvPr>
          </p:nvGraphicFramePr>
          <p:xfrm>
            <a:off x="2050" y="1357"/>
            <a:ext cx="1759" cy="1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89" name="SPW 6.0 Graph" r:id="rId5" imgW="5666400" imgH="4623120" progId="SigmaPlotGraphicObject.4">
                    <p:embed/>
                  </p:oleObj>
                </mc:Choice>
                <mc:Fallback>
                  <p:oleObj name="SPW 6.0 Graph" r:id="rId5" imgW="5666400" imgH="4623120" progId="SigmaPlotGraphicObject.4">
                    <p:embed/>
                    <p:pic>
                      <p:nvPicPr>
                        <p:cNvPr id="54294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0" y="1357"/>
                          <a:ext cx="1759" cy="1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295" name="Text Box 20"/>
            <p:cNvSpPr txBox="1">
              <a:spLocks noChangeArrowheads="1"/>
            </p:cNvSpPr>
            <p:nvPr/>
          </p:nvSpPr>
          <p:spPr bwMode="auto">
            <a:xfrm>
              <a:off x="2195" y="1333"/>
              <a:ext cx="147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66FFFF"/>
                </a:buClr>
                <a:buChar char="•"/>
                <a:defRPr sz="2800">
                  <a:solidFill>
                    <a:schemeClr val="bg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Font typeface="Marlett" pitchFamily="2" charset="2"/>
                <a:buChar char="4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Bicarbonate(mmol/L)</a:t>
              </a:r>
              <a:endParaRPr lang="en-GB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4283" name="Group 21"/>
          <p:cNvGrpSpPr>
            <a:grpSpLocks/>
          </p:cNvGrpSpPr>
          <p:nvPr/>
        </p:nvGrpSpPr>
        <p:grpSpPr bwMode="auto">
          <a:xfrm>
            <a:off x="6131170" y="1605262"/>
            <a:ext cx="2895600" cy="2342850"/>
            <a:chOff x="3984" y="1367"/>
            <a:chExt cx="1776" cy="1437"/>
          </a:xfrm>
        </p:grpSpPr>
        <p:graphicFrame>
          <p:nvGraphicFramePr>
            <p:cNvPr id="54292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3688976"/>
                </p:ext>
              </p:extLst>
            </p:nvPr>
          </p:nvGraphicFramePr>
          <p:xfrm>
            <a:off x="3984" y="1407"/>
            <a:ext cx="1776" cy="1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90" name="SPW 6.0 Graph" r:id="rId7" imgW="5713920" imgH="4538880" progId="SigmaPlotGraphicObject.4">
                    <p:embed/>
                  </p:oleObj>
                </mc:Choice>
                <mc:Fallback>
                  <p:oleObj name="SPW 6.0 Graph" r:id="rId7" imgW="5713920" imgH="4538880" progId="SigmaPlotGraphicObject.4">
                    <p:embed/>
                    <p:pic>
                      <p:nvPicPr>
                        <p:cNvPr id="54292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1407"/>
                          <a:ext cx="1776" cy="13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293" name="Text Box 23"/>
            <p:cNvSpPr txBox="1">
              <a:spLocks noChangeArrowheads="1"/>
            </p:cNvSpPr>
            <p:nvPr/>
          </p:nvSpPr>
          <p:spPr bwMode="auto">
            <a:xfrm>
              <a:off x="4469" y="1367"/>
              <a:ext cx="80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66FFFF"/>
                </a:buClr>
                <a:buChar char="•"/>
                <a:defRPr sz="2800">
                  <a:solidFill>
                    <a:schemeClr val="bg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Font typeface="Marlett" pitchFamily="2" charset="2"/>
                <a:buChar char="4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Venous pH</a:t>
              </a:r>
              <a:endParaRPr lang="en-GB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4284" name="Group 24"/>
          <p:cNvGrpSpPr>
            <a:grpSpLocks/>
          </p:cNvGrpSpPr>
          <p:nvPr/>
        </p:nvGrpSpPr>
        <p:grpSpPr bwMode="auto">
          <a:xfrm>
            <a:off x="1178172" y="3991708"/>
            <a:ext cx="2817813" cy="2471738"/>
            <a:chOff x="1248" y="3040"/>
            <a:chExt cx="1775" cy="1557"/>
          </a:xfrm>
        </p:grpSpPr>
        <p:graphicFrame>
          <p:nvGraphicFramePr>
            <p:cNvPr id="54290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2135408"/>
                </p:ext>
              </p:extLst>
            </p:nvPr>
          </p:nvGraphicFramePr>
          <p:xfrm>
            <a:off x="1248" y="3057"/>
            <a:ext cx="1775" cy="1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91" name="SPW 6.0 Graph" r:id="rId9" imgW="5416560" imgH="4642200" progId="SigmaPlotGraphicObject.4">
                    <p:embed/>
                  </p:oleObj>
                </mc:Choice>
                <mc:Fallback>
                  <p:oleObj name="SPW 6.0 Graph" r:id="rId9" imgW="5416560" imgH="4642200" progId="SigmaPlotGraphicObject.4">
                    <p:embed/>
                    <p:pic>
                      <p:nvPicPr>
                        <p:cNvPr id="5429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3057"/>
                          <a:ext cx="1775" cy="15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291" name="Text Box 26"/>
            <p:cNvSpPr txBox="1">
              <a:spLocks noChangeArrowheads="1"/>
            </p:cNvSpPr>
            <p:nvPr/>
          </p:nvSpPr>
          <p:spPr bwMode="auto">
            <a:xfrm>
              <a:off x="1521" y="3040"/>
              <a:ext cx="1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66FFFF"/>
                </a:buClr>
                <a:buChar char="•"/>
                <a:defRPr sz="2800">
                  <a:solidFill>
                    <a:schemeClr val="bg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Font typeface="Marlett" pitchFamily="2" charset="2"/>
                <a:buChar char="4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B-OH-B (mmol/L)</a:t>
              </a:r>
              <a:endParaRPr lang="en-GB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4285" name="Group 27"/>
          <p:cNvGrpSpPr>
            <a:grpSpLocks/>
          </p:cNvGrpSpPr>
          <p:nvPr/>
        </p:nvGrpSpPr>
        <p:grpSpPr bwMode="auto">
          <a:xfrm>
            <a:off x="4911972" y="3956539"/>
            <a:ext cx="2705100" cy="2451100"/>
            <a:chOff x="3360" y="3040"/>
            <a:chExt cx="1704" cy="1544"/>
          </a:xfrm>
        </p:grpSpPr>
        <p:graphicFrame>
          <p:nvGraphicFramePr>
            <p:cNvPr id="54288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5306947"/>
                </p:ext>
              </p:extLst>
            </p:nvPr>
          </p:nvGraphicFramePr>
          <p:xfrm>
            <a:off x="3360" y="3072"/>
            <a:ext cx="1704" cy="1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92" name="SPW 6.0 Graph" r:id="rId11" imgW="5451480" imgH="4565520" progId="SigmaPlotGraphicObject.4">
                    <p:embed/>
                  </p:oleObj>
                </mc:Choice>
                <mc:Fallback>
                  <p:oleObj name="SPW 6.0 Graph" r:id="rId11" imgW="5451480" imgH="4565520" progId="SigmaPlotGraphicObject.4">
                    <p:embed/>
                    <p:pic>
                      <p:nvPicPr>
                        <p:cNvPr id="54288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3072"/>
                          <a:ext cx="1704" cy="1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289" name="Text Box 29"/>
            <p:cNvSpPr txBox="1">
              <a:spLocks noChangeArrowheads="1"/>
            </p:cNvSpPr>
            <p:nvPr/>
          </p:nvSpPr>
          <p:spPr bwMode="auto">
            <a:xfrm>
              <a:off x="3733" y="3040"/>
              <a:ext cx="9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66FFFF"/>
                </a:buClr>
                <a:buChar char="•"/>
                <a:defRPr sz="2800">
                  <a:solidFill>
                    <a:schemeClr val="bg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Font typeface="Marlett" pitchFamily="2" charset="2"/>
                <a:buChar char="4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Char char="–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FFA (</a:t>
              </a:r>
              <a:r>
                <a:rPr lang="en-US" altLang="en-US" sz="1800" dirty="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</a:t>
              </a:r>
              <a:r>
                <a:rPr lang="en-US" altLang="en-US" sz="1800" dirty="0" err="1">
                  <a:solidFill>
                    <a:schemeClr val="tx1"/>
                  </a:solidFill>
                  <a:latin typeface="Arial" panose="020B0604020202020204" pitchFamily="34" charset="0"/>
                </a:rPr>
                <a:t>mol</a:t>
              </a:r>
              <a:r>
                <a:rPr lang="en-US" altLang="en-US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/L)</a:t>
              </a:r>
              <a:endParaRPr lang="en-GB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504406" y="6510338"/>
            <a:ext cx="391164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Umpierrez G et al. </a:t>
            </a:r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</a:rPr>
              <a:t>Diabetes Care.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 2004;27:1873-1878.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Changes in Metabolic Profile in Patients Treated with Aspart SC-1hr and SC-2hr or with IV Regular Insulin</a:t>
            </a:r>
            <a:br>
              <a:rPr lang="en-US" alt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6397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9" b="5800"/>
          <a:stretch/>
        </p:blipFill>
        <p:spPr bwMode="auto">
          <a:xfrm>
            <a:off x="381000" y="1699846"/>
            <a:ext cx="8382000" cy="451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Type 1 Diabetes Accounts for the Majority of </a:t>
            </a:r>
            <a:r>
              <a:rPr lang="en-US" dirty="0" err="1"/>
              <a:t>Primay</a:t>
            </a:r>
            <a:r>
              <a:rPr lang="en-US" dirty="0"/>
              <a:t> DKA Episodes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47638" y="6267865"/>
            <a:ext cx="5715000" cy="28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cs typeface="Tahoma" panose="020B0604030504040204" pitchFamily="34" charset="0"/>
              </a:rPr>
              <a:t>National Hospital Discharge Survey. 2006.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A3777-5357-462F-A945-67E82C6F9FA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3384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856627"/>
              </p:ext>
            </p:extLst>
          </p:nvPr>
        </p:nvGraphicFramePr>
        <p:xfrm>
          <a:off x="479427" y="1770714"/>
          <a:ext cx="8207373" cy="4010025"/>
        </p:xfrm>
        <a:graphic>
          <a:graphicData uri="http://schemas.openxmlformats.org/drawingml/2006/table">
            <a:tbl>
              <a:tblPr/>
              <a:tblGrid>
                <a:gridCol w="259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566">
                  <a:extLst>
                    <a:ext uri="{9D8B030D-6E8A-4147-A177-3AD203B41FA5}">
                      <a16:colId xmlns:a16="http://schemas.microsoft.com/office/drawing/2014/main" val="953201083"/>
                    </a:ext>
                  </a:extLst>
                </a:gridCol>
                <a:gridCol w="1871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566">
                  <a:extLst>
                    <a:ext uri="{9D8B030D-6E8A-4147-A177-3AD203B41FA5}">
                      <a16:colId xmlns:a16="http://schemas.microsoft.com/office/drawing/2014/main" val="355449313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charset="2"/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SC aspart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Every 1 h</a:t>
                      </a:r>
                    </a:p>
                  </a:txBody>
                  <a:tcPr marL="91193" marR="91193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charset="2"/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SC aspart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Every 2 h</a:t>
                      </a:r>
                    </a:p>
                  </a:txBody>
                  <a:tcPr marL="91193" marR="91193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IV regular insulin</a:t>
                      </a:r>
                    </a:p>
                  </a:txBody>
                  <a:tcPr marL="91193" marR="91193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charset="2"/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Length of stay, days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3.4±0.8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charset="2"/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3.9±1.3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4.5±0.8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charset="2"/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Duration of therapy until BG &lt;250 mg/dL, h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6.9±1.1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charset="2"/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6.1±1.0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7.1±1.0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charset="2"/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Duration of therapy until resolution of DKA, h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9.9±0.7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charset="2"/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10.7±0.8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11±0.7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charset="2"/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Insulin required to reach BG &lt;250 mg/dL, units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67±4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charset="2"/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65±7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62±8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Insulin required for resolution of DKA, units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85±4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94±8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82±9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28528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Episodes of hypoglycemia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77131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Hospitalization costs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$10,733±$2017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$10,473±$1738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$16,828±$2563</a:t>
                      </a:r>
                    </a:p>
                  </a:txBody>
                  <a:tcPr marL="91193" marR="911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7459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to Medical Treatment and Cost of Hospitalization for DKA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276201"/>
            <a:ext cx="666310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Umpierrez G et al. Presented at 63</a:t>
            </a:r>
            <a:r>
              <a:rPr lang="en-US" sz="12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rd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 ADA Scientific Sessions, New Orleans, LA; June 14, 2003.</a:t>
            </a:r>
          </a:p>
        </p:txBody>
      </p:sp>
    </p:spTree>
    <p:extLst>
      <p:ext uri="{BB962C8B-B14F-4D97-AF65-F5344CB8AC3E}">
        <p14:creationId xmlns:p14="http://schemas.microsoft.com/office/powerpoint/2010/main" val="24932110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Insulin Analogs vs Human Insulin in the Treatment of Patients with DKA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06942" y="1750518"/>
            <a:ext cx="1544091" cy="7720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Open-labeled randomization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79631" y="2846823"/>
            <a:ext cx="1544091" cy="7720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Insulin analogs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(n=34)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63154" y="3814175"/>
            <a:ext cx="2177044" cy="9336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IV glulisine therapy until resolution of DKA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04605" y="4910480"/>
            <a:ext cx="2094143" cy="10963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Transition to SC glargine once daily and glulisine before meals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50606" y="2846823"/>
            <a:ext cx="1544091" cy="77204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Human insulin (n=34)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34129" y="3814175"/>
            <a:ext cx="2177044" cy="9336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IV regular insulin therapy until resolution of DKA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34129" y="4910480"/>
            <a:ext cx="2177044" cy="110492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Transition to SC NPH and regular insulin twice daily</a:t>
            </a:r>
          </a:p>
        </p:txBody>
      </p:sp>
      <p:cxnSp>
        <p:nvCxnSpPr>
          <p:cNvPr id="20" name="Connector: Elbow 19"/>
          <p:cNvCxnSpPr>
            <a:cxnSpLocks/>
            <a:stCxn id="12" idx="2"/>
            <a:endCxn id="16" idx="0"/>
          </p:cNvCxnSpPr>
          <p:nvPr/>
        </p:nvCxnSpPr>
        <p:spPr>
          <a:xfrm rot="16200000" flipH="1">
            <a:off x="4938690" y="1962861"/>
            <a:ext cx="324260" cy="1443664"/>
          </a:xfrm>
          <a:prstGeom prst="bentConnector3">
            <a:avLst>
              <a:gd name="adj1" fmla="val 50000"/>
            </a:avLst>
          </a:prstGeom>
          <a:ln w="317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/>
          <p:cNvCxnSpPr>
            <a:cxnSpLocks/>
            <a:stCxn id="12" idx="2"/>
            <a:endCxn id="13" idx="0"/>
          </p:cNvCxnSpPr>
          <p:nvPr/>
        </p:nvCxnSpPr>
        <p:spPr>
          <a:xfrm rot="5400000">
            <a:off x="3553203" y="2021038"/>
            <a:ext cx="324260" cy="1327311"/>
          </a:xfrm>
          <a:prstGeom prst="bentConnector3">
            <a:avLst>
              <a:gd name="adj1" fmla="val 50000"/>
            </a:avLst>
          </a:prstGeom>
          <a:ln w="317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3" idx="2"/>
            <a:endCxn id="14" idx="0"/>
          </p:cNvCxnSpPr>
          <p:nvPr/>
        </p:nvCxnSpPr>
        <p:spPr>
          <a:xfrm flipH="1">
            <a:off x="3051676" y="3618868"/>
            <a:ext cx="1" cy="195307"/>
          </a:xfrm>
          <a:prstGeom prst="line">
            <a:avLst/>
          </a:prstGeom>
          <a:ln w="317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4" idx="2"/>
            <a:endCxn id="15" idx="0"/>
          </p:cNvCxnSpPr>
          <p:nvPr/>
        </p:nvCxnSpPr>
        <p:spPr>
          <a:xfrm>
            <a:off x="3051676" y="4747847"/>
            <a:ext cx="1" cy="162633"/>
          </a:xfrm>
          <a:prstGeom prst="line">
            <a:avLst/>
          </a:prstGeom>
          <a:ln w="317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393" name="Straight Connector 59392"/>
          <p:cNvCxnSpPr>
            <a:cxnSpLocks/>
            <a:stCxn id="16" idx="2"/>
            <a:endCxn id="17" idx="0"/>
          </p:cNvCxnSpPr>
          <p:nvPr/>
        </p:nvCxnSpPr>
        <p:spPr>
          <a:xfrm flipH="1">
            <a:off x="5822651" y="3618868"/>
            <a:ext cx="1" cy="195307"/>
          </a:xfrm>
          <a:prstGeom prst="line">
            <a:avLst/>
          </a:prstGeom>
          <a:ln w="317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397" name="Straight Connector 59396"/>
          <p:cNvCxnSpPr>
            <a:stCxn id="17" idx="2"/>
            <a:endCxn id="18" idx="0"/>
          </p:cNvCxnSpPr>
          <p:nvPr/>
        </p:nvCxnSpPr>
        <p:spPr>
          <a:xfrm>
            <a:off x="5822651" y="4747847"/>
            <a:ext cx="0" cy="162633"/>
          </a:xfrm>
          <a:prstGeom prst="line">
            <a:avLst/>
          </a:prstGeom>
          <a:ln w="317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2"/>
          <p:cNvSpPr txBox="1">
            <a:spLocks noChangeArrowheads="1"/>
          </p:cNvSpPr>
          <p:nvPr/>
        </p:nvSpPr>
        <p:spPr bwMode="auto">
          <a:xfrm>
            <a:off x="152400" y="6276201"/>
            <a:ext cx="5791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Umpierrez G et al, </a:t>
            </a:r>
            <a:r>
              <a:rPr lang="en-US" altLang="en-US" sz="1200" i="1" dirty="0">
                <a:latin typeface="Arial" panose="020B0604020202020204" pitchFamily="34" charset="0"/>
              </a:rPr>
              <a:t>Diabetes Care.</a:t>
            </a:r>
            <a:r>
              <a:rPr lang="en-US" altLang="en-US" sz="1200" dirty="0">
                <a:latin typeface="Arial" panose="020B0604020202020204" pitchFamily="34" charset="0"/>
              </a:rPr>
              <a:t> 2009;32:1164-1169.</a:t>
            </a:r>
          </a:p>
        </p:txBody>
      </p:sp>
    </p:spTree>
    <p:extLst>
      <p:ext uri="{BB962C8B-B14F-4D97-AF65-F5344CB8AC3E}">
        <p14:creationId xmlns:p14="http://schemas.microsoft.com/office/powerpoint/2010/main" val="11141426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95754" y="1189891"/>
            <a:ext cx="7105284" cy="4953002"/>
            <a:chOff x="882650" y="1131275"/>
            <a:chExt cx="7418388" cy="5375888"/>
          </a:xfrm>
        </p:grpSpPr>
        <p:grpSp>
          <p:nvGrpSpPr>
            <p:cNvPr id="5" name="Group 4"/>
            <p:cNvGrpSpPr/>
            <p:nvPr/>
          </p:nvGrpSpPr>
          <p:grpSpPr>
            <a:xfrm>
              <a:off x="882650" y="1131275"/>
              <a:ext cx="3536950" cy="2624138"/>
              <a:chOff x="882650" y="1131275"/>
              <a:chExt cx="3536950" cy="2624138"/>
            </a:xfrm>
          </p:grpSpPr>
          <p:graphicFrame>
            <p:nvGraphicFramePr>
              <p:cNvPr id="60418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1724723"/>
                  </p:ext>
                </p:extLst>
              </p:nvPr>
            </p:nvGraphicFramePr>
            <p:xfrm>
              <a:off x="882650" y="1131275"/>
              <a:ext cx="3536950" cy="26241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02" name="SPW 10.0 Graph" r:id="rId3" imgW="5875934" imgH="4359859" progId="SigmaPlotGraphicObject.9">
                      <p:embed/>
                    </p:oleObj>
                  </mc:Choice>
                  <mc:Fallback>
                    <p:oleObj name="SPW 10.0 Graph" r:id="rId3" imgW="5875934" imgH="4359859" progId="SigmaPlotGraphicObject.9">
                      <p:embed/>
                      <p:pic>
                        <p:nvPicPr>
                          <p:cNvPr id="60418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82650" y="1131275"/>
                            <a:ext cx="3536950" cy="26241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0422" name="TextBox 5"/>
              <p:cNvSpPr txBox="1">
                <a:spLocks noChangeArrowheads="1"/>
              </p:cNvSpPr>
              <p:nvPr/>
            </p:nvSpPr>
            <p:spPr bwMode="auto">
              <a:xfrm>
                <a:off x="2103539" y="1189890"/>
                <a:ext cx="109517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66FFFF"/>
                  </a:buClr>
                  <a:buChar char="•"/>
                  <a:defRPr sz="2800">
                    <a:solidFill>
                      <a:schemeClr val="bg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Font typeface="Marlett" pitchFamily="2" charset="2"/>
                  <a:buChar char="4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CCC00"/>
                  </a:buClr>
                  <a:buChar char="–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CCC00"/>
                  </a:buClr>
                  <a:buChar char="–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CC00"/>
                  </a:buClr>
                  <a:buChar char="–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CC00"/>
                  </a:buClr>
                  <a:buChar char="–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CC00"/>
                  </a:buClr>
                  <a:buChar char="–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CC00"/>
                  </a:buClr>
                  <a:buChar char="–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CC00"/>
                  </a:buClr>
                  <a:buChar char="–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Glucose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800600" y="1131275"/>
              <a:ext cx="3500438" cy="2624138"/>
              <a:chOff x="4800600" y="1131275"/>
              <a:chExt cx="3500438" cy="2624138"/>
            </a:xfrm>
          </p:grpSpPr>
          <p:graphicFrame>
            <p:nvGraphicFramePr>
              <p:cNvPr id="60419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33957482"/>
                  </p:ext>
                </p:extLst>
              </p:nvPr>
            </p:nvGraphicFramePr>
            <p:xfrm>
              <a:off x="4800600" y="1131275"/>
              <a:ext cx="3500438" cy="26241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03" name="SPW 10.0 Graph" r:id="rId5" imgW="5828386" imgH="4368089" progId="SigmaPlotGraphicObject.9">
                      <p:embed/>
                    </p:oleObj>
                  </mc:Choice>
                  <mc:Fallback>
                    <p:oleObj name="SPW 10.0 Graph" r:id="rId5" imgW="5828386" imgH="4368089" progId="SigmaPlotGraphicObject.9">
                      <p:embed/>
                      <p:pic>
                        <p:nvPicPr>
                          <p:cNvPr id="60419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0600" y="1131275"/>
                            <a:ext cx="3500438" cy="26241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0423" name="TextBox 6"/>
              <p:cNvSpPr txBox="1">
                <a:spLocks noChangeArrowheads="1"/>
              </p:cNvSpPr>
              <p:nvPr/>
            </p:nvSpPr>
            <p:spPr bwMode="auto">
              <a:xfrm>
                <a:off x="6304598" y="1170840"/>
                <a:ext cx="4924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66FFFF"/>
                  </a:buClr>
                  <a:buChar char="•"/>
                  <a:defRPr sz="2800">
                    <a:solidFill>
                      <a:schemeClr val="bg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Font typeface="Marlett" pitchFamily="2" charset="2"/>
                  <a:buChar char="4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CCC00"/>
                  </a:buClr>
                  <a:buChar char="–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CCC00"/>
                  </a:buClr>
                  <a:buChar char="–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CC00"/>
                  </a:buClr>
                  <a:buChar char="–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CC00"/>
                  </a:buClr>
                  <a:buChar char="–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CC00"/>
                  </a:buClr>
                  <a:buChar char="–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CC00"/>
                  </a:buClr>
                  <a:buChar char="–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CC00"/>
                  </a:buClr>
                  <a:buChar char="–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pH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992188" y="3810000"/>
              <a:ext cx="3317875" cy="2667000"/>
              <a:chOff x="990600" y="3810000"/>
              <a:chExt cx="3317875" cy="2667000"/>
            </a:xfrm>
          </p:grpSpPr>
          <p:graphicFrame>
            <p:nvGraphicFramePr>
              <p:cNvPr id="60420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62464535"/>
                  </p:ext>
                </p:extLst>
              </p:nvPr>
            </p:nvGraphicFramePr>
            <p:xfrm>
              <a:off x="990600" y="3852863"/>
              <a:ext cx="3317875" cy="26241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04" name="SPW 10.0 Graph" r:id="rId7" imgW="5522062" imgH="4368089" progId="SigmaPlotGraphicObject.9">
                      <p:embed/>
                    </p:oleObj>
                  </mc:Choice>
                  <mc:Fallback>
                    <p:oleObj name="SPW 10.0 Graph" r:id="rId7" imgW="5522062" imgH="4368089" progId="SigmaPlotGraphicObject.9">
                      <p:embed/>
                      <p:pic>
                        <p:nvPicPr>
                          <p:cNvPr id="6042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0600" y="3852863"/>
                            <a:ext cx="3317875" cy="26241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0424" name="TextBox 7"/>
              <p:cNvSpPr txBox="1">
                <a:spLocks noChangeArrowheads="1"/>
              </p:cNvSpPr>
              <p:nvPr/>
            </p:nvSpPr>
            <p:spPr bwMode="auto">
              <a:xfrm>
                <a:off x="1890355" y="3810000"/>
                <a:ext cx="15183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66FFFF"/>
                  </a:buClr>
                  <a:buChar char="•"/>
                  <a:defRPr sz="2800">
                    <a:solidFill>
                      <a:schemeClr val="bg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Font typeface="Marlett" pitchFamily="2" charset="2"/>
                  <a:buChar char="4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CCC00"/>
                  </a:buClr>
                  <a:buChar char="–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CCC00"/>
                  </a:buClr>
                  <a:buChar char="–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CC00"/>
                  </a:buClr>
                  <a:buChar char="–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CC00"/>
                  </a:buClr>
                  <a:buChar char="–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CC00"/>
                  </a:buClr>
                  <a:buChar char="–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CC00"/>
                  </a:buClr>
                  <a:buChar char="–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CC00"/>
                  </a:buClr>
                  <a:buChar char="–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Bicarbonate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845844" y="3867150"/>
              <a:ext cx="3409950" cy="2640013"/>
              <a:chOff x="4876800" y="3867150"/>
              <a:chExt cx="3409950" cy="2640013"/>
            </a:xfrm>
          </p:grpSpPr>
          <p:graphicFrame>
            <p:nvGraphicFramePr>
              <p:cNvPr id="60421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46801995"/>
                  </p:ext>
                </p:extLst>
              </p:nvPr>
            </p:nvGraphicFramePr>
            <p:xfrm>
              <a:off x="4876800" y="3886200"/>
              <a:ext cx="3409950" cy="26209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05" name="SPW 10.0 Graph" r:id="rId9" imgW="5681167" imgH="4368089" progId="SigmaPlotGraphicObject.9">
                      <p:embed/>
                    </p:oleObj>
                  </mc:Choice>
                  <mc:Fallback>
                    <p:oleObj name="SPW 10.0 Graph" r:id="rId9" imgW="5681167" imgH="4368089" progId="SigmaPlotGraphicObject.9">
                      <p:embed/>
                      <p:pic>
                        <p:nvPicPr>
                          <p:cNvPr id="60421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76800" y="3886200"/>
                            <a:ext cx="3409950" cy="26209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0425" name="TextBox 8"/>
              <p:cNvSpPr txBox="1">
                <a:spLocks noChangeArrowheads="1"/>
              </p:cNvSpPr>
              <p:nvPr/>
            </p:nvSpPr>
            <p:spPr bwMode="auto">
              <a:xfrm>
                <a:off x="5905949" y="3867150"/>
                <a:ext cx="13516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66FFFF"/>
                  </a:buClr>
                  <a:buChar char="•"/>
                  <a:defRPr sz="2800">
                    <a:solidFill>
                      <a:schemeClr val="bg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Font typeface="Marlett" pitchFamily="2" charset="2"/>
                  <a:buChar char="4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CCC00"/>
                  </a:buClr>
                  <a:buChar char="–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CCC00"/>
                  </a:buClr>
                  <a:buChar char="–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CC00"/>
                  </a:buClr>
                  <a:buChar char="–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CC00"/>
                  </a:buClr>
                  <a:buChar char="–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CC00"/>
                  </a:buClr>
                  <a:buChar char="–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CC00"/>
                  </a:buClr>
                  <a:buChar char="–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CC00"/>
                  </a:buClr>
                  <a:buChar char="–"/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Anion Gap</a:t>
                </a:r>
              </a:p>
            </p:txBody>
          </p:sp>
        </p:grpSp>
      </p:grp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52400" y="6276201"/>
            <a:ext cx="5791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Umpierrez G et al, </a:t>
            </a:r>
            <a:r>
              <a:rPr lang="en-US" altLang="en-US" sz="1200" i="1" dirty="0">
                <a:latin typeface="Arial" panose="020B0604020202020204" pitchFamily="34" charset="0"/>
              </a:rPr>
              <a:t>Diabetes Care.</a:t>
            </a:r>
            <a:r>
              <a:rPr lang="en-US" altLang="en-US" sz="1200" dirty="0">
                <a:latin typeface="Arial" panose="020B0604020202020204" pitchFamily="34" charset="0"/>
              </a:rPr>
              <a:t> 2009;32:1164-1169.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Insulin Glulisine vs Regular Insulin </a:t>
            </a:r>
            <a:br>
              <a:rPr lang="en-US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202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020262"/>
              </p:ext>
            </p:extLst>
          </p:nvPr>
        </p:nvGraphicFramePr>
        <p:xfrm>
          <a:off x="457200" y="1447800"/>
          <a:ext cx="8077200" cy="4345007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4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Mean daily glucose</a:t>
                      </a: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NPH/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regular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Glargine/ glulisine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P value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Day 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188 ± 61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213 ± 76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0.234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Day 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206 ± 71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220 ± 61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0.370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Day 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207 ± 86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180 ± 80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0.417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Day 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211 ± 63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158 ± 44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0.068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Day 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190 ± 45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124 ± 41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0.068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4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Hypoglycemia </a:t>
                      </a: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NPH/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regular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Glargine/ glulisine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P value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8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Patients with BG &lt;70 mg/dl, n (%)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14 (41)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5 (15)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8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Episodes of BG &lt;70 mg/dl, n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8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Patients with BG &lt;40 mg/dl, n (%)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2 (6)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1 (3)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08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Episodes of BG &lt;40 mg/dl, n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66FFFF"/>
                        </a:buClr>
                        <a:defRPr sz="2400">
                          <a:solidFill>
                            <a:schemeClr val="bg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3300"/>
                        </a:buClr>
                        <a:buFont typeface="Marlett" pitchFamily="2" charset="2"/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defRPr sz="2000">
                          <a:solidFill>
                            <a:schemeClr val="bg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2400" y="6014591"/>
            <a:ext cx="579120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Data for glucose levels  are means ± SD.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Umpierrez G et al, </a:t>
            </a:r>
            <a:r>
              <a:rPr lang="en-US" altLang="en-US" sz="1200" i="1" dirty="0">
                <a:latin typeface="Arial" panose="020B0604020202020204" pitchFamily="34" charset="0"/>
              </a:rPr>
              <a:t>Diabetes Care.</a:t>
            </a:r>
            <a:r>
              <a:rPr lang="en-US" altLang="en-US" sz="1200" dirty="0">
                <a:latin typeface="Arial" panose="020B0604020202020204" pitchFamily="34" charset="0"/>
              </a:rPr>
              <a:t> 2009;32:1164-1169.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Mean Daily Glucose and Hypoglycemia During Transition to SC Insulin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17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Subcutaneous Lispro vs Intravenous Regular Infusion for DKA</a:t>
            </a:r>
          </a:p>
        </p:txBody>
      </p:sp>
      <p:sp>
        <p:nvSpPr>
          <p:cNvPr id="89093" name="TextBox 5"/>
          <p:cNvSpPr txBox="1">
            <a:spLocks noChangeArrowheads="1"/>
          </p:cNvSpPr>
          <p:nvPr/>
        </p:nvSpPr>
        <p:spPr bwMode="auto">
          <a:xfrm>
            <a:off x="152399" y="6014591"/>
            <a:ext cx="6717323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b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buClrTx/>
              <a:buFontTx/>
              <a:buNone/>
              <a:defRPr sz="12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NR, not reported.; Study 1: USA, N=40; Study 2: Turkey: N=20; Study 3: India, N=50.</a:t>
            </a:r>
          </a:p>
          <a:p>
            <a:r>
              <a:rPr lang="en-US" altLang="en-US" dirty="0"/>
              <a:t>Vincent M, </a:t>
            </a:r>
            <a:r>
              <a:rPr lang="en-US" altLang="en-US" dirty="0" err="1"/>
              <a:t>Nobécourt</a:t>
            </a:r>
            <a:r>
              <a:rPr lang="en-US" altLang="en-US" dirty="0"/>
              <a:t> E. </a:t>
            </a:r>
            <a:r>
              <a:rPr lang="en-US" altLang="en-US" i="1" dirty="0"/>
              <a:t>Diabetes  </a:t>
            </a:r>
            <a:r>
              <a:rPr lang="en-US" altLang="en-US" i="1" dirty="0" err="1"/>
              <a:t>Metab</a:t>
            </a:r>
            <a:r>
              <a:rPr lang="en-US" altLang="en-US" dirty="0"/>
              <a:t>. 2013;39:299-305.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313535160"/>
              </p:ext>
            </p:extLst>
          </p:nvPr>
        </p:nvGraphicFramePr>
        <p:xfrm>
          <a:off x="409183" y="1413354"/>
          <a:ext cx="3974927" cy="2317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-796892" y="2449439"/>
            <a:ext cx="2104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Hours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836858975"/>
              </p:ext>
            </p:extLst>
          </p:nvPr>
        </p:nvGraphicFramePr>
        <p:xfrm>
          <a:off x="391892" y="3499311"/>
          <a:ext cx="3974927" cy="2317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 rot="16200000">
            <a:off x="-817769" y="4591762"/>
            <a:ext cx="2104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Mean insulin (units)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065087268"/>
              </p:ext>
            </p:extLst>
          </p:nvPr>
        </p:nvGraphicFramePr>
        <p:xfrm>
          <a:off x="4985961" y="1413354"/>
          <a:ext cx="3974927" cy="2317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 rot="16200000">
            <a:off x="3779886" y="2449439"/>
            <a:ext cx="2104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Days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831132562"/>
              </p:ext>
            </p:extLst>
          </p:nvPr>
        </p:nvGraphicFramePr>
        <p:xfrm>
          <a:off x="4968670" y="3499311"/>
          <a:ext cx="3974927" cy="2317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 rot="16200000">
            <a:off x="3759009" y="4591762"/>
            <a:ext cx="2104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Episodes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8527" y="3029560"/>
            <a:ext cx="504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NR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A3777-5357-462F-A945-67E82C6F9FA6}" type="slidenum">
              <a:rPr lang="en-US" altLang="en-US" smtClean="0"/>
              <a:pPr>
                <a:defRPr/>
              </a:pPr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2556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Rationale for a Dynamic Insulin Protocol for DKA and HHS</a:t>
            </a:r>
          </a:p>
        </p:txBody>
      </p:sp>
      <p:sp>
        <p:nvSpPr>
          <p:cNvPr id="6554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Even with low-dose insulin therapy</a:t>
            </a:r>
            <a:r>
              <a:rPr lang="en-US" baseline="30000" dirty="0"/>
              <a:t>1,2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Hypokalemia and hypoglycemia may continue to occur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Failure to reduce insulin infusion rate as the blood glucose approaches target may lead to hypoglycemia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There is a lag between the change in intravenous insulin infusion rate and the resulting effects</a:t>
            </a:r>
            <a:r>
              <a:rPr lang="en-US" baseline="30000" dirty="0"/>
              <a:t>3</a:t>
            </a:r>
          </a:p>
        </p:txBody>
      </p:sp>
      <p:sp>
        <p:nvSpPr>
          <p:cNvPr id="90116" name="TextBox 4"/>
          <p:cNvSpPr txBox="1">
            <a:spLocks noChangeArrowheads="1"/>
          </p:cNvSpPr>
          <p:nvPr/>
        </p:nvSpPr>
        <p:spPr bwMode="auto">
          <a:xfrm>
            <a:off x="152400" y="5907088"/>
            <a:ext cx="8318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1. Umpierrez GE, et al. </a:t>
            </a:r>
            <a:r>
              <a:rPr lang="en-US" altLang="en-US" sz="1200" i="1">
                <a:solidFill>
                  <a:srgbClr val="FFFFFF"/>
                </a:solidFill>
              </a:rPr>
              <a:t>Arch Intern Med</a:t>
            </a:r>
            <a:r>
              <a:rPr lang="en-US" altLang="en-US" sz="1200">
                <a:solidFill>
                  <a:srgbClr val="FFFFFF"/>
                </a:solidFill>
              </a:rPr>
              <a:t>. 1997;157:669-675.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2. Burghen GA, et al. </a:t>
            </a:r>
            <a:r>
              <a:rPr lang="en-US" altLang="en-US" sz="1200" i="1">
                <a:solidFill>
                  <a:srgbClr val="FFFFFF"/>
                </a:solidFill>
              </a:rPr>
              <a:t>Diabetes Care</a:t>
            </a:r>
            <a:r>
              <a:rPr lang="en-US" altLang="en-US" sz="1200">
                <a:solidFill>
                  <a:srgbClr val="FFFFFF"/>
                </a:solidFill>
              </a:rPr>
              <a:t>. 1980;3:15-20.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3. </a:t>
            </a:r>
            <a:r>
              <a:rPr lang="pt-BR" altLang="en-US" sz="1200">
                <a:solidFill>
                  <a:srgbClr val="FFFFFF"/>
                </a:solidFill>
              </a:rPr>
              <a:t>Mudaliar S, et al. </a:t>
            </a:r>
            <a:r>
              <a:rPr lang="pt-BR" altLang="en-US" sz="1200" i="1">
                <a:solidFill>
                  <a:srgbClr val="FFFFFF"/>
                </a:solidFill>
              </a:rPr>
              <a:t>Diabetes Care</a:t>
            </a:r>
            <a:r>
              <a:rPr lang="pt-BR" altLang="en-US" sz="1200">
                <a:solidFill>
                  <a:srgbClr val="FFFFFF"/>
                </a:solidFill>
              </a:rPr>
              <a:t>. 2002;25:1597-1602</a:t>
            </a:r>
            <a:r>
              <a:rPr lang="en-US" altLang="en-US" sz="1200">
                <a:solidFill>
                  <a:srgbClr val="FFFFFF"/>
                </a:solidFill>
              </a:rPr>
              <a:t>.</a:t>
            </a:r>
            <a:endParaRPr lang="pt-BR" altLang="en-US" sz="1200">
              <a:solidFill>
                <a:srgbClr val="FFFFFF"/>
              </a:solidFill>
            </a:endParaRPr>
          </a:p>
        </p:txBody>
      </p:sp>
      <p:sp>
        <p:nvSpPr>
          <p:cNvPr id="901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DADA3E-FA73-4CBA-B4D2-E1A9614160D1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ChangeArrowheads="1"/>
          </p:cNvSpPr>
          <p:nvPr/>
        </p:nvSpPr>
        <p:spPr bwMode="auto">
          <a:xfrm>
            <a:off x="152400" y="5906869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b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</a:rPr>
              <a:t>*Assigned when the blood glucose is close to 184 mg/dL.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</a:rPr>
              <a:t>DKA, diabetic ketoacidosis.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</a:rPr>
              <a:t>Devi R, et al. </a:t>
            </a:r>
            <a:r>
              <a:rPr lang="en-US" altLang="en-US" sz="1200" i="1" dirty="0">
                <a:solidFill>
                  <a:srgbClr val="FFFFFF"/>
                </a:solidFill>
              </a:rPr>
              <a:t>Diabetes Manage.</a:t>
            </a:r>
            <a:r>
              <a:rPr lang="en-US" altLang="en-US" sz="1200" dirty="0">
                <a:solidFill>
                  <a:srgbClr val="FFFFFF"/>
                </a:solidFill>
              </a:rPr>
              <a:t> 2011;1:397-412. Devi R, et al. </a:t>
            </a:r>
            <a:r>
              <a:rPr lang="en-US" altLang="en-US" sz="1200" i="1" dirty="0">
                <a:solidFill>
                  <a:srgbClr val="FFFFFF"/>
                </a:solidFill>
              </a:rPr>
              <a:t>Diabetes </a:t>
            </a:r>
            <a:r>
              <a:rPr lang="en-US" altLang="en-US" sz="1200" i="1" dirty="0" err="1">
                <a:solidFill>
                  <a:srgbClr val="FFFFFF"/>
                </a:solidFill>
              </a:rPr>
              <a:t>Technol</a:t>
            </a:r>
            <a:r>
              <a:rPr lang="en-US" altLang="en-US" sz="1200" i="1" dirty="0">
                <a:solidFill>
                  <a:srgbClr val="FFFFFF"/>
                </a:solidFill>
              </a:rPr>
              <a:t> </a:t>
            </a:r>
            <a:r>
              <a:rPr lang="en-US" altLang="en-US" sz="1200" i="1" dirty="0" err="1">
                <a:solidFill>
                  <a:srgbClr val="FFFFFF"/>
                </a:solidFill>
              </a:rPr>
              <a:t>Ther</a:t>
            </a:r>
            <a:r>
              <a:rPr lang="en-US" altLang="en-US" sz="1200" dirty="0">
                <a:solidFill>
                  <a:srgbClr val="FFFFFF"/>
                </a:solidFill>
              </a:rPr>
              <a:t>. 2014;16:208-218.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890043"/>
              </p:ext>
            </p:extLst>
          </p:nvPr>
        </p:nvGraphicFramePr>
        <p:xfrm>
          <a:off x="914400" y="946520"/>
          <a:ext cx="7315200" cy="482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0174"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Physician orders for DKA: target blood glucose 150-199 mg/dL until recovery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5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Maintenance rate* (units/h)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3.0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4.0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6.0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5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BG mg/dL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Insulin</a:t>
                      </a:r>
                      <a:r>
                        <a:rPr lang="en-US" sz="1200" b="1" baseline="0" dirty="0">
                          <a:latin typeface="Arial" pitchFamily="34" charset="0"/>
                          <a:cs typeface="Arial" pitchFamily="34" charset="0"/>
                        </a:rPr>
                        <a:t> units/h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Insulin units/h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Insulin units/h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Insulin units/h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Insulin units/h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5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&lt;90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0.1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0.1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0.1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0.1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←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5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90-129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0.2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←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5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130-149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0.6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←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150-169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0.6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1.8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170-179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1.6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3.0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4.3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180-199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3.0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4.0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6.0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5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200-229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3.3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4.4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6.5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5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230-259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1.3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3.8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7.5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5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260-289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2.8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4.2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5.6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8.4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5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290-319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3.1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4.6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6.2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9.3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5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320-359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1.7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5.1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6.8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10.2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5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360-399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1.8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3.7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5.5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7.4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11.1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5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≥400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4.0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6.0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8.0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12.0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Dynamic Insulin Protocol for DKA</a:t>
            </a:r>
            <a:br>
              <a:rPr lang="en-US" dirty="0"/>
            </a:br>
            <a:endParaRPr lang="en-US" dirty="0"/>
          </a:p>
        </p:txBody>
      </p:sp>
      <p:sp>
        <p:nvSpPr>
          <p:cNvPr id="9228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009D0F7-E909-4434-B60A-ECED795DCB5C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66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308820"/>
              </p:ext>
            </p:extLst>
          </p:nvPr>
        </p:nvGraphicFramePr>
        <p:xfrm>
          <a:off x="914400" y="963175"/>
          <a:ext cx="7315200" cy="4854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848"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b="1" kern="1200" cap="none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Physician orders for </a:t>
                      </a:r>
                      <a:r>
                        <a:rPr lang="en-US" sz="1200" b="1" kern="1200" cap="all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HHS: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target blood glucose 200-299 mg/dL</a:t>
                      </a:r>
                      <a:r>
                        <a:rPr lang="en-US" sz="12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until recovery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Maintenance rate* (units/h)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3.0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4.0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6.0</a:t>
                      </a:r>
                    </a:p>
                  </a:txBody>
                  <a:tcPr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BG mg/dL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Insulin</a:t>
                      </a:r>
                      <a:r>
                        <a:rPr lang="en-US" sz="1200" b="1" baseline="0" dirty="0">
                          <a:latin typeface="Arial" pitchFamily="34" charset="0"/>
                          <a:cs typeface="Arial" pitchFamily="34" charset="0"/>
                        </a:rPr>
                        <a:t> units/hr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Insulin units/hr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Insulin units/hr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Insulin units/hr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Insulin units/hr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3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&lt;100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←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3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100-149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←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150-199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0.6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←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200-219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1.3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1.7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3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220-239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0.6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1.9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3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240-259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2.7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3.9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3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260-299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3.0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4.0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6.0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3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300-329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3.2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4.2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6.3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3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330-359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4.6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6.9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3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360-399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1.3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3.8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7.5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3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400-449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2.8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4.2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5.6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8.3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3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450-599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1.6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3.3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4.9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6.6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9.9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≥600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4.0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6.0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8.0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12.0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Dynamic Insulin Protocol for HHS</a:t>
            </a:r>
            <a:br>
              <a:rPr lang="en-US" dirty="0"/>
            </a:br>
            <a:endParaRPr lang="en-US" dirty="0"/>
          </a:p>
        </p:txBody>
      </p:sp>
      <p:sp>
        <p:nvSpPr>
          <p:cNvPr id="9433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73E0720-A8C4-48DF-998A-B01238244679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67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52400" y="5906869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b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</a:rPr>
              <a:t>*Assigned when the blood glucose is close to 271 mg/dL.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</a:rPr>
              <a:t>HHS, hyperglycemic hyperosmolar state.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</a:rPr>
              <a:t>Devi R, et al. </a:t>
            </a:r>
            <a:r>
              <a:rPr lang="en-US" altLang="en-US" sz="1200" i="1" dirty="0">
                <a:solidFill>
                  <a:srgbClr val="FFFFFF"/>
                </a:solidFill>
              </a:rPr>
              <a:t>Diabetes Manage.</a:t>
            </a:r>
            <a:r>
              <a:rPr lang="en-US" altLang="en-US" sz="1200" dirty="0">
                <a:solidFill>
                  <a:srgbClr val="FFFFFF"/>
                </a:solidFill>
              </a:rPr>
              <a:t> 2011;1:397-412. Devi R, et al. </a:t>
            </a:r>
            <a:r>
              <a:rPr lang="en-US" altLang="en-US" sz="1200" i="1" dirty="0">
                <a:solidFill>
                  <a:srgbClr val="FFFFFF"/>
                </a:solidFill>
              </a:rPr>
              <a:t>Diabetes </a:t>
            </a:r>
            <a:r>
              <a:rPr lang="en-US" altLang="en-US" sz="1200" i="1" dirty="0" err="1">
                <a:solidFill>
                  <a:srgbClr val="FFFFFF"/>
                </a:solidFill>
              </a:rPr>
              <a:t>Technol</a:t>
            </a:r>
            <a:r>
              <a:rPr lang="en-US" altLang="en-US" sz="1200" i="1" dirty="0">
                <a:solidFill>
                  <a:srgbClr val="FFFFFF"/>
                </a:solidFill>
              </a:rPr>
              <a:t> </a:t>
            </a:r>
            <a:r>
              <a:rPr lang="en-US" altLang="en-US" sz="1200" i="1" dirty="0" err="1">
                <a:solidFill>
                  <a:srgbClr val="FFFFFF"/>
                </a:solidFill>
              </a:rPr>
              <a:t>Ther</a:t>
            </a:r>
            <a:r>
              <a:rPr lang="en-US" altLang="en-US" sz="1200" dirty="0">
                <a:solidFill>
                  <a:srgbClr val="FFFFFF"/>
                </a:solidFill>
              </a:rPr>
              <a:t>. 2014;16:208-218.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94278"/>
              </p:ext>
            </p:extLst>
          </p:nvPr>
        </p:nvGraphicFramePr>
        <p:xfrm>
          <a:off x="757238" y="304800"/>
          <a:ext cx="7800975" cy="6188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31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Continuation of physician orders for DKA and HHS</a:t>
                      </a:r>
                    </a:p>
                  </a:txBody>
                  <a:tcPr marL="91446" marR="91446" marT="45725" marB="45725" anchor="ctr"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31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Initiation of insulin drip, monitoring of BG, and termination of insulin drip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25" marB="45725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4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Initiate IV insulin infusion using selected or default column assignment. Reassignment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 to a higher column before 4 hours of treatment requires an MD order. If BG fails to fall each hour during hrs 1-4, notify MD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4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 Adjust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 column assignment for DKA or HHS based on column change rules, and adjust drip rate based on BG level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25" marB="45725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4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Measure BG every 1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 hour ( fingerstick or capillary blood sample using point-of-care glucose monitor)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4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If BG is within target range x 4hrs, then measure BG q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 2 h. If column reassignment occurs, measure q 1 h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25" marB="45725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4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Record BG results, insulin drip rate changes, and column reassignments on the ICU flow sheet</a:t>
                      </a:r>
                    </a:p>
                  </a:txBody>
                  <a:tcPr marL="91446" marR="91446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4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Obtain order for SQ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 insulin to be administered q 1-2 h before discontinuing IV insulin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25" marB="45725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3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Algorithm for order to treat</a:t>
                      </a:r>
                      <a:r>
                        <a:rPr lang="en-US" sz="1400" b="1" baseline="0" dirty="0">
                          <a:latin typeface="Arial" pitchFamily="34" charset="0"/>
                          <a:cs typeface="Arial" pitchFamily="34" charset="0"/>
                        </a:rPr>
                        <a:t> patient if BG &lt;70 mg/dL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4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If BG is &lt;70 mg/dL, administer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 25 ml of D50 by IV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25" marB="45725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4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Adjust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 column assignment to next lower column and use pretreatment BG to assign row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4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Recheck BG in 5 minutes. If BG is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 &lt;70 mg/dL, repeat administration of 25 ml of D50 by IV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25" marB="45725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3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Column change rules after 4</a:t>
                      </a:r>
                      <a:r>
                        <a:rPr lang="en-US" sz="1400" b="1" baseline="0" dirty="0">
                          <a:latin typeface="Arial" pitchFamily="34" charset="0"/>
                          <a:cs typeface="Arial" pitchFamily="34" charset="0"/>
                        </a:rPr>
                        <a:t> hours of treatment of DKA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724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If BG ≥200 mg/dL 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and not falling after 3 successive hourly tests (or for 2 h) on the same column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move to next </a:t>
                      </a:r>
                      <a:r>
                        <a:rPr lang="en-US" sz="1200" u="sng" baseline="0" dirty="0">
                          <a:latin typeface="Arial" pitchFamily="34" charset="0"/>
                          <a:cs typeface="Arial" pitchFamily="34" charset="0"/>
                        </a:rPr>
                        <a:t>higher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 column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25" marB="45725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724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If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 BG &lt;180 mg/dL after 3 successive hourly tests (or for 2 h) on the same column during infusion of fluids containing D5W, or if any BG &lt;150 mg/dL, move to next </a:t>
                      </a:r>
                      <a:r>
                        <a:rPr lang="en-US" sz="1200" u="sng" baseline="0" dirty="0">
                          <a:latin typeface="Arial" pitchFamily="34" charset="0"/>
                          <a:cs typeface="Arial" pitchFamily="34" charset="0"/>
                        </a:rPr>
                        <a:t>lower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 column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83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Column change rules after 4 hours of treatment of HHS</a:t>
                      </a:r>
                    </a:p>
                  </a:txBody>
                  <a:tcPr marL="91446" marR="91446" marT="45725" marB="45725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5724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If BG ≥300 mg/dL 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and not falling after 3 successive hourly tests (or for 2 h) on the same column, 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move to next </a:t>
                      </a:r>
                      <a:r>
                        <a:rPr lang="en-US" sz="1200" u="sng" dirty="0">
                          <a:latin typeface="Arial" pitchFamily="34" charset="0"/>
                          <a:cs typeface="Arial" pitchFamily="34" charset="0"/>
                        </a:rPr>
                        <a:t>higher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 column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5724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If BG &lt;280 mg/dL 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after 3 successive hourly tests (or for 2 h) on the same column during infusion of fluids containing D5W, or if any BG &lt;200 mg/dL, move to next </a:t>
                      </a:r>
                      <a:r>
                        <a:rPr lang="en-US" sz="1200" u="sng" baseline="0" dirty="0">
                          <a:latin typeface="Arial" pitchFamily="34" charset="0"/>
                          <a:cs typeface="Arial" pitchFamily="34" charset="0"/>
                        </a:rPr>
                        <a:t>lower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 column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25" marB="45725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96298" name="Rectangle 6"/>
          <p:cNvSpPr>
            <a:spLocks noChangeArrowheads="1"/>
          </p:cNvSpPr>
          <p:nvPr/>
        </p:nvSpPr>
        <p:spPr bwMode="auto">
          <a:xfrm>
            <a:off x="3497263" y="6553200"/>
            <a:ext cx="464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Devi R, et al. </a:t>
            </a:r>
            <a:r>
              <a:rPr lang="en-US" altLang="en-US" sz="1200" i="1">
                <a:solidFill>
                  <a:srgbClr val="FFFFFF"/>
                </a:solidFill>
              </a:rPr>
              <a:t>Diabetes Manage.</a:t>
            </a:r>
            <a:r>
              <a:rPr lang="en-US" altLang="en-US" sz="1200">
                <a:solidFill>
                  <a:srgbClr val="FFFFFF"/>
                </a:solidFill>
              </a:rPr>
              <a:t> 2011;1:397-412.</a:t>
            </a:r>
          </a:p>
        </p:txBody>
      </p:sp>
      <p:sp>
        <p:nvSpPr>
          <p:cNvPr id="9629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3513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55E07DF-853C-4661-9690-50C8210206F7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68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Insulin Infusion Rates as a Function of Blood Glucose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A3777-5357-462F-A945-67E82C6F9FA6}" type="slidenum">
              <a:rPr lang="en-US" altLang="en-US" smtClean="0"/>
              <a:pPr>
                <a:defRPr/>
              </a:pPr>
              <a:t>69</a:t>
            </a:fld>
            <a:endParaRPr lang="en-US" alt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" y="5829925"/>
            <a:ext cx="4588149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b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Tx/>
              <a:buNone/>
            </a:pPr>
            <a:r>
              <a:rPr lang="en-US" altLang="en-US" sz="1200" dirty="0">
                <a:solidFill>
                  <a:srgbClr val="FFFFFF"/>
                </a:solidFill>
              </a:rPr>
              <a:t>DKA, diabetic ketoacidosis; HHS, hyperglycemic hyperosmolar state; MR, insulin infusion maintenance rate.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</a:rPr>
              <a:t>Devi R, et al. </a:t>
            </a:r>
            <a:r>
              <a:rPr lang="en-US" altLang="en-US" sz="1200" i="1" dirty="0">
                <a:solidFill>
                  <a:srgbClr val="FFFFFF"/>
                </a:solidFill>
              </a:rPr>
              <a:t>Diabetes </a:t>
            </a:r>
            <a:r>
              <a:rPr lang="en-US" altLang="en-US" sz="1200" i="1" dirty="0" err="1">
                <a:solidFill>
                  <a:srgbClr val="FFFFFF"/>
                </a:solidFill>
              </a:rPr>
              <a:t>Technol</a:t>
            </a:r>
            <a:r>
              <a:rPr lang="en-US" altLang="en-US" sz="1200" i="1" dirty="0">
                <a:solidFill>
                  <a:srgbClr val="FFFFFF"/>
                </a:solidFill>
              </a:rPr>
              <a:t> </a:t>
            </a:r>
            <a:r>
              <a:rPr lang="en-US" altLang="en-US" sz="1200" i="1" dirty="0" err="1">
                <a:solidFill>
                  <a:srgbClr val="FFFFFF"/>
                </a:solidFill>
              </a:rPr>
              <a:t>Ther</a:t>
            </a:r>
            <a:r>
              <a:rPr lang="en-US" altLang="en-US" sz="1200" dirty="0">
                <a:solidFill>
                  <a:srgbClr val="FFFFFF"/>
                </a:solidFill>
              </a:rPr>
              <a:t>. 2014;16:208-218.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74488" y="1675757"/>
            <a:ext cx="4381568" cy="3705135"/>
            <a:chOff x="174488" y="1675757"/>
            <a:chExt cx="4381568" cy="3950996"/>
          </a:xfrm>
        </p:grpSpPr>
        <p:sp>
          <p:nvSpPr>
            <p:cNvPr id="14" name="TextBox 13"/>
            <p:cNvSpPr txBox="1"/>
            <p:nvPr/>
          </p:nvSpPr>
          <p:spPr>
            <a:xfrm rot="16200000">
              <a:off x="-1073043" y="3788222"/>
              <a:ext cx="28028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Insulin infusion rate (units/h)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4446" y="1675757"/>
              <a:ext cx="38892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Algorithm for DKA</a:t>
              </a:r>
            </a:p>
            <a:p>
              <a:pPr algn="ctr"/>
              <a:r>
                <a:rPr lang="en-US" sz="16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(BG target 150-199 mg/dL)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02734" y="2225363"/>
              <a:ext cx="4053322" cy="3401390"/>
              <a:chOff x="502734" y="2140237"/>
              <a:chExt cx="4053322" cy="3486516"/>
            </a:xfrm>
          </p:grpSpPr>
          <p:graphicFrame>
            <p:nvGraphicFramePr>
              <p:cNvPr id="13" name="Chart 12"/>
              <p:cNvGraphicFramePr/>
              <p:nvPr>
                <p:extLst>
                  <p:ext uri="{D42A27DB-BD31-4B8C-83A1-F6EECF244321}">
                    <p14:modId xmlns:p14="http://schemas.microsoft.com/office/powerpoint/2010/main" val="2278286931"/>
                  </p:ext>
                </p:extLst>
              </p:nvPr>
            </p:nvGraphicFramePr>
            <p:xfrm>
              <a:off x="502734" y="2140237"/>
              <a:ext cx="4053322" cy="348651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6" name="Freeform: Shape 15"/>
              <p:cNvSpPr/>
              <p:nvPr/>
            </p:nvSpPr>
            <p:spPr>
              <a:xfrm>
                <a:off x="1922584" y="3198310"/>
                <a:ext cx="2277416" cy="1664635"/>
              </a:xfrm>
              <a:custGeom>
                <a:avLst/>
                <a:gdLst>
                  <a:gd name="connsiteX0" fmla="*/ 0 w 2389632"/>
                  <a:gd name="connsiteY0" fmla="*/ 1621536 h 1621536"/>
                  <a:gd name="connsiteX1" fmla="*/ 2389632 w 2389632"/>
                  <a:gd name="connsiteY1" fmla="*/ 0 h 1621536"/>
                  <a:gd name="connsiteX2" fmla="*/ 2389632 w 2389632"/>
                  <a:gd name="connsiteY2" fmla="*/ 0 h 1621536"/>
                  <a:gd name="connsiteX0" fmla="*/ 0 w 2389632"/>
                  <a:gd name="connsiteY0" fmla="*/ 1621536 h 1636244"/>
                  <a:gd name="connsiteX1" fmla="*/ 162772 w 2389632"/>
                  <a:gd name="connsiteY1" fmla="*/ 1627950 h 1636244"/>
                  <a:gd name="connsiteX2" fmla="*/ 2389632 w 2389632"/>
                  <a:gd name="connsiteY2" fmla="*/ 0 h 1636244"/>
                  <a:gd name="connsiteX3" fmla="*/ 2389632 w 2389632"/>
                  <a:gd name="connsiteY3" fmla="*/ 0 h 1636244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2367964 w 2367964"/>
                  <a:gd name="connsiteY2" fmla="*/ 0 h 1637756"/>
                  <a:gd name="connsiteX3" fmla="*/ 2367964 w 2367964"/>
                  <a:gd name="connsiteY3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367964 w 2367964"/>
                  <a:gd name="connsiteY3" fmla="*/ 0 h 1637756"/>
                  <a:gd name="connsiteX4" fmla="*/ 2367964 w 2367964"/>
                  <a:gd name="connsiteY4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367964 w 2367964"/>
                  <a:gd name="connsiteY4" fmla="*/ 0 h 1637756"/>
                  <a:gd name="connsiteX5" fmla="*/ 2367964 w 2367964"/>
                  <a:gd name="connsiteY5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2367964 w 2367964"/>
                  <a:gd name="connsiteY5" fmla="*/ 0 h 1637756"/>
                  <a:gd name="connsiteX6" fmla="*/ 2367964 w 2367964"/>
                  <a:gd name="connsiteY6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2367964 w 2367964"/>
                  <a:gd name="connsiteY6" fmla="*/ 0 h 1637756"/>
                  <a:gd name="connsiteX7" fmla="*/ 2367964 w 2367964"/>
                  <a:gd name="connsiteY7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2367964 w 2367964"/>
                  <a:gd name="connsiteY7" fmla="*/ 0 h 1637756"/>
                  <a:gd name="connsiteX8" fmla="*/ 2367964 w 2367964"/>
                  <a:gd name="connsiteY8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2367964 w 2367964"/>
                  <a:gd name="connsiteY8" fmla="*/ 0 h 1637756"/>
                  <a:gd name="connsiteX9" fmla="*/ 2367964 w 2367964"/>
                  <a:gd name="connsiteY9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2367964 w 2367964"/>
                  <a:gd name="connsiteY9" fmla="*/ 0 h 1637756"/>
                  <a:gd name="connsiteX10" fmla="*/ 2367964 w 2367964"/>
                  <a:gd name="connsiteY10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2367964 w 2367964"/>
                  <a:gd name="connsiteY10" fmla="*/ 0 h 1637756"/>
                  <a:gd name="connsiteX11" fmla="*/ 2367964 w 2367964"/>
                  <a:gd name="connsiteY11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2367964 w 2367964"/>
                  <a:gd name="connsiteY11" fmla="*/ 0 h 1637756"/>
                  <a:gd name="connsiteX12" fmla="*/ 2367964 w 2367964"/>
                  <a:gd name="connsiteY12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2367964 w 2367964"/>
                  <a:gd name="connsiteY12" fmla="*/ 0 h 1637756"/>
                  <a:gd name="connsiteX13" fmla="*/ 2367964 w 2367964"/>
                  <a:gd name="connsiteY13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2367964 w 2367964"/>
                  <a:gd name="connsiteY13" fmla="*/ 0 h 1637756"/>
                  <a:gd name="connsiteX14" fmla="*/ 2367964 w 2367964"/>
                  <a:gd name="connsiteY14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1228850 w 2367964"/>
                  <a:gd name="connsiteY13" fmla="*/ 462198 h 1637756"/>
                  <a:gd name="connsiteX14" fmla="*/ 2367964 w 2367964"/>
                  <a:gd name="connsiteY14" fmla="*/ 0 h 1637756"/>
                  <a:gd name="connsiteX15" fmla="*/ 2367964 w 2367964"/>
                  <a:gd name="connsiteY15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1228850 w 2367964"/>
                  <a:gd name="connsiteY13" fmla="*/ 462198 h 1637756"/>
                  <a:gd name="connsiteX14" fmla="*/ 1241851 w 2367964"/>
                  <a:gd name="connsiteY14" fmla="*/ 319188 h 1637756"/>
                  <a:gd name="connsiteX15" fmla="*/ 2367964 w 2367964"/>
                  <a:gd name="connsiteY15" fmla="*/ 0 h 1637756"/>
                  <a:gd name="connsiteX16" fmla="*/ 2367964 w 2367964"/>
                  <a:gd name="connsiteY16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1228850 w 2367964"/>
                  <a:gd name="connsiteY13" fmla="*/ 462198 h 1637756"/>
                  <a:gd name="connsiteX14" fmla="*/ 1241851 w 2367964"/>
                  <a:gd name="connsiteY14" fmla="*/ 319188 h 1637756"/>
                  <a:gd name="connsiteX15" fmla="*/ 1514871 w 2367964"/>
                  <a:gd name="connsiteY15" fmla="*/ 297519 h 1637756"/>
                  <a:gd name="connsiteX16" fmla="*/ 2367964 w 2367964"/>
                  <a:gd name="connsiteY16" fmla="*/ 0 h 1637756"/>
                  <a:gd name="connsiteX17" fmla="*/ 2367964 w 2367964"/>
                  <a:gd name="connsiteY17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1228850 w 2367964"/>
                  <a:gd name="connsiteY13" fmla="*/ 462198 h 1637756"/>
                  <a:gd name="connsiteX14" fmla="*/ 1241851 w 2367964"/>
                  <a:gd name="connsiteY14" fmla="*/ 319188 h 1637756"/>
                  <a:gd name="connsiteX15" fmla="*/ 1514871 w 2367964"/>
                  <a:gd name="connsiteY15" fmla="*/ 297519 h 1637756"/>
                  <a:gd name="connsiteX16" fmla="*/ 1527872 w 2367964"/>
                  <a:gd name="connsiteY16" fmla="*/ 163176 h 1637756"/>
                  <a:gd name="connsiteX17" fmla="*/ 2367964 w 2367964"/>
                  <a:gd name="connsiteY17" fmla="*/ 0 h 1637756"/>
                  <a:gd name="connsiteX18" fmla="*/ 2367964 w 2367964"/>
                  <a:gd name="connsiteY18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1228850 w 2367964"/>
                  <a:gd name="connsiteY13" fmla="*/ 462198 h 1637756"/>
                  <a:gd name="connsiteX14" fmla="*/ 1241851 w 2367964"/>
                  <a:gd name="connsiteY14" fmla="*/ 319188 h 1637756"/>
                  <a:gd name="connsiteX15" fmla="*/ 1514871 w 2367964"/>
                  <a:gd name="connsiteY15" fmla="*/ 297519 h 1637756"/>
                  <a:gd name="connsiteX16" fmla="*/ 1527872 w 2367964"/>
                  <a:gd name="connsiteY16" fmla="*/ 163176 h 1637756"/>
                  <a:gd name="connsiteX17" fmla="*/ 1800892 w 2367964"/>
                  <a:gd name="connsiteY17" fmla="*/ 163176 h 1637756"/>
                  <a:gd name="connsiteX18" fmla="*/ 2367964 w 2367964"/>
                  <a:gd name="connsiteY18" fmla="*/ 0 h 1637756"/>
                  <a:gd name="connsiteX19" fmla="*/ 2367964 w 2367964"/>
                  <a:gd name="connsiteY19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1228850 w 2367964"/>
                  <a:gd name="connsiteY13" fmla="*/ 462198 h 1637756"/>
                  <a:gd name="connsiteX14" fmla="*/ 1241851 w 2367964"/>
                  <a:gd name="connsiteY14" fmla="*/ 319188 h 1637756"/>
                  <a:gd name="connsiteX15" fmla="*/ 1514871 w 2367964"/>
                  <a:gd name="connsiteY15" fmla="*/ 297519 h 1637756"/>
                  <a:gd name="connsiteX16" fmla="*/ 1527872 w 2367964"/>
                  <a:gd name="connsiteY16" fmla="*/ 163176 h 1637756"/>
                  <a:gd name="connsiteX17" fmla="*/ 1800892 w 2367964"/>
                  <a:gd name="connsiteY17" fmla="*/ 163176 h 1637756"/>
                  <a:gd name="connsiteX18" fmla="*/ 1818226 w 2367964"/>
                  <a:gd name="connsiteY18" fmla="*/ 15832 h 1637756"/>
                  <a:gd name="connsiteX19" fmla="*/ 2367964 w 2367964"/>
                  <a:gd name="connsiteY19" fmla="*/ 0 h 1637756"/>
                  <a:gd name="connsiteX20" fmla="*/ 2367964 w 2367964"/>
                  <a:gd name="connsiteY20" fmla="*/ 0 h 163775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8439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8439 w 2367964"/>
                  <a:gd name="connsiteY2" fmla="*/ 1341929 h 1634536"/>
                  <a:gd name="connsiteX3" fmla="*/ 210442 w 2367964"/>
                  <a:gd name="connsiteY3" fmla="*/ 1350597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71440 w 2367964"/>
                  <a:gd name="connsiteY2" fmla="*/ 1367931 h 1634536"/>
                  <a:gd name="connsiteX3" fmla="*/ 210442 w 2367964"/>
                  <a:gd name="connsiteY3" fmla="*/ 1350597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0442 w 2367964"/>
                  <a:gd name="connsiteY3" fmla="*/ 1350597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0442 w 2367964"/>
                  <a:gd name="connsiteY3" fmla="*/ 1350597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0442 w 2367964"/>
                  <a:gd name="connsiteY3" fmla="*/ 1350597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45288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45288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45288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45288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45288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45288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35763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35763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76215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76215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08691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08691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27563 w 2367964"/>
                  <a:gd name="connsiteY14" fmla="*/ 307282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27563 w 2367964"/>
                  <a:gd name="connsiteY14" fmla="*/ 307282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5993 w 2367964"/>
                  <a:gd name="connsiteY13" fmla="*/ 459817 h 1634536"/>
                  <a:gd name="connsiteX14" fmla="*/ 1227563 w 2367964"/>
                  <a:gd name="connsiteY14" fmla="*/ 307282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5655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5655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5655 w 2367964"/>
                  <a:gd name="connsiteY17" fmla="*/ 163176 h 1634536"/>
                  <a:gd name="connsiteX18" fmla="*/ 1808701 w 2367964"/>
                  <a:gd name="connsiteY18" fmla="*/ 13451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10417 w 2367964"/>
                  <a:gd name="connsiteY17" fmla="*/ 158413 h 1634536"/>
                  <a:gd name="connsiteX18" fmla="*/ 1808701 w 2367964"/>
                  <a:gd name="connsiteY18" fmla="*/ 13451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10417 w 2367964"/>
                  <a:gd name="connsiteY17" fmla="*/ 158413 h 1634536"/>
                  <a:gd name="connsiteX18" fmla="*/ 1808701 w 2367964"/>
                  <a:gd name="connsiteY18" fmla="*/ 13451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10417 w 2367964"/>
                  <a:gd name="connsiteY17" fmla="*/ 158413 h 1634536"/>
                  <a:gd name="connsiteX18" fmla="*/ 1808701 w 2367964"/>
                  <a:gd name="connsiteY18" fmla="*/ 13451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407583"/>
                  <a:gd name="connsiteY0" fmla="*/ 1638743 h 1638743"/>
                  <a:gd name="connsiteX1" fmla="*/ 141104 w 2407583"/>
                  <a:gd name="connsiteY1" fmla="*/ 1632157 h 1638743"/>
                  <a:gd name="connsiteX2" fmla="*/ 150009 w 2407583"/>
                  <a:gd name="connsiteY2" fmla="*/ 1334038 h 1638743"/>
                  <a:gd name="connsiteX3" fmla="*/ 215204 w 2407583"/>
                  <a:gd name="connsiteY3" fmla="*/ 1330991 h 1638743"/>
                  <a:gd name="connsiteX4" fmla="*/ 218680 w 2407583"/>
                  <a:gd name="connsiteY4" fmla="*/ 1042351 h 1638743"/>
                  <a:gd name="connsiteX5" fmla="*/ 362120 w 2407583"/>
                  <a:gd name="connsiteY5" fmla="*/ 1042780 h 1638743"/>
                  <a:gd name="connsiteX6" fmla="*/ 366690 w 2407583"/>
                  <a:gd name="connsiteY6" fmla="*/ 947012 h 1638743"/>
                  <a:gd name="connsiteX7" fmla="*/ 572944 w 2407583"/>
                  <a:gd name="connsiteY7" fmla="*/ 947440 h 1638743"/>
                  <a:gd name="connsiteX8" fmla="*/ 574469 w 2407583"/>
                  <a:gd name="connsiteY8" fmla="*/ 782762 h 1638743"/>
                  <a:gd name="connsiteX9" fmla="*/ 789199 w 2407583"/>
                  <a:gd name="connsiteY9" fmla="*/ 785143 h 1638743"/>
                  <a:gd name="connsiteX10" fmla="*/ 795485 w 2407583"/>
                  <a:gd name="connsiteY10" fmla="*/ 617225 h 1638743"/>
                  <a:gd name="connsiteX11" fmla="*/ 1013454 w 2407583"/>
                  <a:gd name="connsiteY11" fmla="*/ 616130 h 1638743"/>
                  <a:gd name="connsiteX12" fmla="*/ 1018024 w 2407583"/>
                  <a:gd name="connsiteY12" fmla="*/ 470739 h 1638743"/>
                  <a:gd name="connsiteX13" fmla="*/ 1233612 w 2407583"/>
                  <a:gd name="connsiteY13" fmla="*/ 468786 h 1638743"/>
                  <a:gd name="connsiteX14" fmla="*/ 1227563 w 2407583"/>
                  <a:gd name="connsiteY14" fmla="*/ 311489 h 1638743"/>
                  <a:gd name="connsiteX15" fmla="*/ 1517253 w 2407583"/>
                  <a:gd name="connsiteY15" fmla="*/ 304107 h 1638743"/>
                  <a:gd name="connsiteX16" fmla="*/ 1525491 w 2407583"/>
                  <a:gd name="connsiteY16" fmla="*/ 162620 h 1638743"/>
                  <a:gd name="connsiteX17" fmla="*/ 1810417 w 2407583"/>
                  <a:gd name="connsiteY17" fmla="*/ 162620 h 1638743"/>
                  <a:gd name="connsiteX18" fmla="*/ 1808701 w 2407583"/>
                  <a:gd name="connsiteY18" fmla="*/ 17658 h 1638743"/>
                  <a:gd name="connsiteX19" fmla="*/ 2367964 w 2407583"/>
                  <a:gd name="connsiteY19" fmla="*/ 4207 h 1638743"/>
                  <a:gd name="connsiteX20" fmla="*/ 2360821 w 2407583"/>
                  <a:gd name="connsiteY20" fmla="*/ 101838 h 1638743"/>
                  <a:gd name="connsiteX0" fmla="*/ 0 w 2360821"/>
                  <a:gd name="connsiteY0" fmla="*/ 1622002 h 1622002"/>
                  <a:gd name="connsiteX1" fmla="*/ 141104 w 2360821"/>
                  <a:gd name="connsiteY1" fmla="*/ 1615416 h 1622002"/>
                  <a:gd name="connsiteX2" fmla="*/ 150009 w 2360821"/>
                  <a:gd name="connsiteY2" fmla="*/ 1317297 h 1622002"/>
                  <a:gd name="connsiteX3" fmla="*/ 215204 w 2360821"/>
                  <a:gd name="connsiteY3" fmla="*/ 1314250 h 1622002"/>
                  <a:gd name="connsiteX4" fmla="*/ 218680 w 2360821"/>
                  <a:gd name="connsiteY4" fmla="*/ 1025610 h 1622002"/>
                  <a:gd name="connsiteX5" fmla="*/ 362120 w 2360821"/>
                  <a:gd name="connsiteY5" fmla="*/ 1026039 h 1622002"/>
                  <a:gd name="connsiteX6" fmla="*/ 366690 w 2360821"/>
                  <a:gd name="connsiteY6" fmla="*/ 930271 h 1622002"/>
                  <a:gd name="connsiteX7" fmla="*/ 572944 w 2360821"/>
                  <a:gd name="connsiteY7" fmla="*/ 930699 h 1622002"/>
                  <a:gd name="connsiteX8" fmla="*/ 574469 w 2360821"/>
                  <a:gd name="connsiteY8" fmla="*/ 766021 h 1622002"/>
                  <a:gd name="connsiteX9" fmla="*/ 789199 w 2360821"/>
                  <a:gd name="connsiteY9" fmla="*/ 768402 h 1622002"/>
                  <a:gd name="connsiteX10" fmla="*/ 795485 w 2360821"/>
                  <a:gd name="connsiteY10" fmla="*/ 600484 h 1622002"/>
                  <a:gd name="connsiteX11" fmla="*/ 1013454 w 2360821"/>
                  <a:gd name="connsiteY11" fmla="*/ 599389 h 1622002"/>
                  <a:gd name="connsiteX12" fmla="*/ 1018024 w 2360821"/>
                  <a:gd name="connsiteY12" fmla="*/ 453998 h 1622002"/>
                  <a:gd name="connsiteX13" fmla="*/ 1233612 w 2360821"/>
                  <a:gd name="connsiteY13" fmla="*/ 452045 h 1622002"/>
                  <a:gd name="connsiteX14" fmla="*/ 1227563 w 2360821"/>
                  <a:gd name="connsiteY14" fmla="*/ 294748 h 1622002"/>
                  <a:gd name="connsiteX15" fmla="*/ 1517253 w 2360821"/>
                  <a:gd name="connsiteY15" fmla="*/ 287366 h 1622002"/>
                  <a:gd name="connsiteX16" fmla="*/ 1525491 w 2360821"/>
                  <a:gd name="connsiteY16" fmla="*/ 145879 h 1622002"/>
                  <a:gd name="connsiteX17" fmla="*/ 1810417 w 2360821"/>
                  <a:gd name="connsiteY17" fmla="*/ 145879 h 1622002"/>
                  <a:gd name="connsiteX18" fmla="*/ 1808701 w 2360821"/>
                  <a:gd name="connsiteY18" fmla="*/ 917 h 1622002"/>
                  <a:gd name="connsiteX19" fmla="*/ 2360821 w 2360821"/>
                  <a:gd name="connsiteY19" fmla="*/ 85097 h 1622002"/>
                  <a:gd name="connsiteX0" fmla="*/ 0 w 2382252"/>
                  <a:gd name="connsiteY0" fmla="*/ 1632586 h 1632586"/>
                  <a:gd name="connsiteX1" fmla="*/ 141104 w 2382252"/>
                  <a:gd name="connsiteY1" fmla="*/ 1626000 h 1632586"/>
                  <a:gd name="connsiteX2" fmla="*/ 150009 w 2382252"/>
                  <a:gd name="connsiteY2" fmla="*/ 1327881 h 1632586"/>
                  <a:gd name="connsiteX3" fmla="*/ 215204 w 2382252"/>
                  <a:gd name="connsiteY3" fmla="*/ 1324834 h 1632586"/>
                  <a:gd name="connsiteX4" fmla="*/ 218680 w 2382252"/>
                  <a:gd name="connsiteY4" fmla="*/ 1036194 h 1632586"/>
                  <a:gd name="connsiteX5" fmla="*/ 362120 w 2382252"/>
                  <a:gd name="connsiteY5" fmla="*/ 1036623 h 1632586"/>
                  <a:gd name="connsiteX6" fmla="*/ 366690 w 2382252"/>
                  <a:gd name="connsiteY6" fmla="*/ 940855 h 1632586"/>
                  <a:gd name="connsiteX7" fmla="*/ 572944 w 2382252"/>
                  <a:gd name="connsiteY7" fmla="*/ 941283 h 1632586"/>
                  <a:gd name="connsiteX8" fmla="*/ 574469 w 2382252"/>
                  <a:gd name="connsiteY8" fmla="*/ 776605 h 1632586"/>
                  <a:gd name="connsiteX9" fmla="*/ 789199 w 2382252"/>
                  <a:gd name="connsiteY9" fmla="*/ 778986 h 1632586"/>
                  <a:gd name="connsiteX10" fmla="*/ 795485 w 2382252"/>
                  <a:gd name="connsiteY10" fmla="*/ 611068 h 1632586"/>
                  <a:gd name="connsiteX11" fmla="*/ 1013454 w 2382252"/>
                  <a:gd name="connsiteY11" fmla="*/ 609973 h 1632586"/>
                  <a:gd name="connsiteX12" fmla="*/ 1018024 w 2382252"/>
                  <a:gd name="connsiteY12" fmla="*/ 464582 h 1632586"/>
                  <a:gd name="connsiteX13" fmla="*/ 1233612 w 2382252"/>
                  <a:gd name="connsiteY13" fmla="*/ 462629 h 1632586"/>
                  <a:gd name="connsiteX14" fmla="*/ 1227563 w 2382252"/>
                  <a:gd name="connsiteY14" fmla="*/ 305332 h 1632586"/>
                  <a:gd name="connsiteX15" fmla="*/ 1517253 w 2382252"/>
                  <a:gd name="connsiteY15" fmla="*/ 297950 h 1632586"/>
                  <a:gd name="connsiteX16" fmla="*/ 1525491 w 2382252"/>
                  <a:gd name="connsiteY16" fmla="*/ 156463 h 1632586"/>
                  <a:gd name="connsiteX17" fmla="*/ 1810417 w 2382252"/>
                  <a:gd name="connsiteY17" fmla="*/ 156463 h 1632586"/>
                  <a:gd name="connsiteX18" fmla="*/ 1808701 w 2382252"/>
                  <a:gd name="connsiteY18" fmla="*/ 11501 h 1632586"/>
                  <a:gd name="connsiteX19" fmla="*/ 2382252 w 2382252"/>
                  <a:gd name="connsiteY19" fmla="*/ 9956 h 1632586"/>
                  <a:gd name="connsiteX0" fmla="*/ 0 w 2382252"/>
                  <a:gd name="connsiteY0" fmla="*/ 1626971 h 1626971"/>
                  <a:gd name="connsiteX1" fmla="*/ 141104 w 2382252"/>
                  <a:gd name="connsiteY1" fmla="*/ 1620385 h 1626971"/>
                  <a:gd name="connsiteX2" fmla="*/ 150009 w 2382252"/>
                  <a:gd name="connsiteY2" fmla="*/ 1322266 h 1626971"/>
                  <a:gd name="connsiteX3" fmla="*/ 215204 w 2382252"/>
                  <a:gd name="connsiteY3" fmla="*/ 1319219 h 1626971"/>
                  <a:gd name="connsiteX4" fmla="*/ 218680 w 2382252"/>
                  <a:gd name="connsiteY4" fmla="*/ 1030579 h 1626971"/>
                  <a:gd name="connsiteX5" fmla="*/ 362120 w 2382252"/>
                  <a:gd name="connsiteY5" fmla="*/ 1031008 h 1626971"/>
                  <a:gd name="connsiteX6" fmla="*/ 366690 w 2382252"/>
                  <a:gd name="connsiteY6" fmla="*/ 935240 h 1626971"/>
                  <a:gd name="connsiteX7" fmla="*/ 572944 w 2382252"/>
                  <a:gd name="connsiteY7" fmla="*/ 935668 h 1626971"/>
                  <a:gd name="connsiteX8" fmla="*/ 574469 w 2382252"/>
                  <a:gd name="connsiteY8" fmla="*/ 770990 h 1626971"/>
                  <a:gd name="connsiteX9" fmla="*/ 789199 w 2382252"/>
                  <a:gd name="connsiteY9" fmla="*/ 773371 h 1626971"/>
                  <a:gd name="connsiteX10" fmla="*/ 795485 w 2382252"/>
                  <a:gd name="connsiteY10" fmla="*/ 605453 h 1626971"/>
                  <a:gd name="connsiteX11" fmla="*/ 1013454 w 2382252"/>
                  <a:gd name="connsiteY11" fmla="*/ 604358 h 1626971"/>
                  <a:gd name="connsiteX12" fmla="*/ 1018024 w 2382252"/>
                  <a:gd name="connsiteY12" fmla="*/ 458967 h 1626971"/>
                  <a:gd name="connsiteX13" fmla="*/ 1233612 w 2382252"/>
                  <a:gd name="connsiteY13" fmla="*/ 457014 h 1626971"/>
                  <a:gd name="connsiteX14" fmla="*/ 1227563 w 2382252"/>
                  <a:gd name="connsiteY14" fmla="*/ 299717 h 1626971"/>
                  <a:gd name="connsiteX15" fmla="*/ 1517253 w 2382252"/>
                  <a:gd name="connsiteY15" fmla="*/ 292335 h 1626971"/>
                  <a:gd name="connsiteX16" fmla="*/ 1525491 w 2382252"/>
                  <a:gd name="connsiteY16" fmla="*/ 150848 h 1626971"/>
                  <a:gd name="connsiteX17" fmla="*/ 1810417 w 2382252"/>
                  <a:gd name="connsiteY17" fmla="*/ 150848 h 1626971"/>
                  <a:gd name="connsiteX18" fmla="*/ 1808701 w 2382252"/>
                  <a:gd name="connsiteY18" fmla="*/ 5886 h 1626971"/>
                  <a:gd name="connsiteX19" fmla="*/ 2382252 w 2382252"/>
                  <a:gd name="connsiteY19" fmla="*/ 4341 h 1626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82252" h="1626971">
                    <a:moveTo>
                      <a:pt x="0" y="1626971"/>
                    </a:moveTo>
                    <a:cubicBezTo>
                      <a:pt x="62924" y="1626220"/>
                      <a:pt x="82514" y="1625470"/>
                      <a:pt x="141104" y="1620385"/>
                    </a:cubicBezTo>
                    <a:cubicBezTo>
                      <a:pt x="143994" y="1535157"/>
                      <a:pt x="145596" y="1376729"/>
                      <a:pt x="150009" y="1322266"/>
                    </a:cubicBezTo>
                    <a:cubicBezTo>
                      <a:pt x="184949" y="1321679"/>
                      <a:pt x="187408" y="1322187"/>
                      <a:pt x="215204" y="1319219"/>
                    </a:cubicBezTo>
                    <a:cubicBezTo>
                      <a:pt x="214662" y="1245163"/>
                      <a:pt x="219222" y="1095110"/>
                      <a:pt x="218680" y="1030579"/>
                    </a:cubicBezTo>
                    <a:cubicBezTo>
                      <a:pt x="281574" y="1031278"/>
                      <a:pt x="318276" y="1035071"/>
                      <a:pt x="362120" y="1031008"/>
                    </a:cubicBezTo>
                    <a:cubicBezTo>
                      <a:pt x="364310" y="984161"/>
                      <a:pt x="366882" y="967799"/>
                      <a:pt x="366690" y="935240"/>
                    </a:cubicBezTo>
                    <a:cubicBezTo>
                      <a:pt x="419202" y="933051"/>
                      <a:pt x="515670" y="937857"/>
                      <a:pt x="572944" y="935668"/>
                    </a:cubicBezTo>
                    <a:cubicBezTo>
                      <a:pt x="573847" y="891632"/>
                      <a:pt x="575947" y="824552"/>
                      <a:pt x="574469" y="770990"/>
                    </a:cubicBezTo>
                    <a:cubicBezTo>
                      <a:pt x="646696" y="768293"/>
                      <a:pt x="716972" y="776068"/>
                      <a:pt x="789199" y="773371"/>
                    </a:cubicBezTo>
                    <a:cubicBezTo>
                      <a:pt x="792053" y="715047"/>
                      <a:pt x="795012" y="659015"/>
                      <a:pt x="795485" y="605453"/>
                    </a:cubicBezTo>
                    <a:cubicBezTo>
                      <a:pt x="860998" y="604200"/>
                      <a:pt x="957467" y="607991"/>
                      <a:pt x="1013454" y="604358"/>
                    </a:cubicBezTo>
                    <a:cubicBezTo>
                      <a:pt x="1012719" y="552162"/>
                      <a:pt x="1013995" y="504019"/>
                      <a:pt x="1018024" y="458967"/>
                    </a:cubicBezTo>
                    <a:cubicBezTo>
                      <a:pt x="1071472" y="453538"/>
                      <a:pt x="1180164" y="457681"/>
                      <a:pt x="1233612" y="457014"/>
                    </a:cubicBezTo>
                    <a:cubicBezTo>
                      <a:pt x="1228227" y="402087"/>
                      <a:pt x="1230566" y="330831"/>
                      <a:pt x="1227563" y="299717"/>
                    </a:cubicBezTo>
                    <a:cubicBezTo>
                      <a:pt x="1307092" y="294210"/>
                      <a:pt x="1459155" y="304986"/>
                      <a:pt x="1517253" y="292335"/>
                    </a:cubicBezTo>
                    <a:cubicBezTo>
                      <a:pt x="1518743" y="253061"/>
                      <a:pt x="1516857" y="202028"/>
                      <a:pt x="1525491" y="150848"/>
                    </a:cubicBezTo>
                    <a:lnTo>
                      <a:pt x="1810417" y="150848"/>
                    </a:lnTo>
                    <a:cubicBezTo>
                      <a:pt x="1808939" y="81204"/>
                      <a:pt x="1807798" y="56480"/>
                      <a:pt x="1808701" y="5886"/>
                    </a:cubicBezTo>
                    <a:cubicBezTo>
                      <a:pt x="1900435" y="-4244"/>
                      <a:pt x="2264845" y="1091"/>
                      <a:pt x="2382252" y="4341"/>
                    </a:cubicBezTo>
                  </a:path>
                </a:pathLst>
              </a:custGeom>
              <a:noFill/>
              <a:ln w="317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/>
              <p:cNvSpPr/>
              <p:nvPr/>
            </p:nvSpPr>
            <p:spPr>
              <a:xfrm>
                <a:off x="1495824" y="4258978"/>
                <a:ext cx="2679054" cy="983316"/>
              </a:xfrm>
              <a:custGeom>
                <a:avLst/>
                <a:gdLst>
                  <a:gd name="connsiteX0" fmla="*/ 0 w 2389632"/>
                  <a:gd name="connsiteY0" fmla="*/ 1621536 h 1621536"/>
                  <a:gd name="connsiteX1" fmla="*/ 2389632 w 2389632"/>
                  <a:gd name="connsiteY1" fmla="*/ 0 h 1621536"/>
                  <a:gd name="connsiteX2" fmla="*/ 2389632 w 2389632"/>
                  <a:gd name="connsiteY2" fmla="*/ 0 h 1621536"/>
                  <a:gd name="connsiteX0" fmla="*/ 0 w 2389632"/>
                  <a:gd name="connsiteY0" fmla="*/ 1621536 h 1636244"/>
                  <a:gd name="connsiteX1" fmla="*/ 162772 w 2389632"/>
                  <a:gd name="connsiteY1" fmla="*/ 1627950 h 1636244"/>
                  <a:gd name="connsiteX2" fmla="*/ 2389632 w 2389632"/>
                  <a:gd name="connsiteY2" fmla="*/ 0 h 1636244"/>
                  <a:gd name="connsiteX3" fmla="*/ 2389632 w 2389632"/>
                  <a:gd name="connsiteY3" fmla="*/ 0 h 1636244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2367964 w 2367964"/>
                  <a:gd name="connsiteY2" fmla="*/ 0 h 1637756"/>
                  <a:gd name="connsiteX3" fmla="*/ 2367964 w 2367964"/>
                  <a:gd name="connsiteY3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367964 w 2367964"/>
                  <a:gd name="connsiteY3" fmla="*/ 0 h 1637756"/>
                  <a:gd name="connsiteX4" fmla="*/ 2367964 w 2367964"/>
                  <a:gd name="connsiteY4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367964 w 2367964"/>
                  <a:gd name="connsiteY4" fmla="*/ 0 h 1637756"/>
                  <a:gd name="connsiteX5" fmla="*/ 2367964 w 2367964"/>
                  <a:gd name="connsiteY5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2367964 w 2367964"/>
                  <a:gd name="connsiteY5" fmla="*/ 0 h 1637756"/>
                  <a:gd name="connsiteX6" fmla="*/ 2367964 w 2367964"/>
                  <a:gd name="connsiteY6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2367964 w 2367964"/>
                  <a:gd name="connsiteY6" fmla="*/ 0 h 1637756"/>
                  <a:gd name="connsiteX7" fmla="*/ 2367964 w 2367964"/>
                  <a:gd name="connsiteY7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2367964 w 2367964"/>
                  <a:gd name="connsiteY7" fmla="*/ 0 h 1637756"/>
                  <a:gd name="connsiteX8" fmla="*/ 2367964 w 2367964"/>
                  <a:gd name="connsiteY8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2367964 w 2367964"/>
                  <a:gd name="connsiteY8" fmla="*/ 0 h 1637756"/>
                  <a:gd name="connsiteX9" fmla="*/ 2367964 w 2367964"/>
                  <a:gd name="connsiteY9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2367964 w 2367964"/>
                  <a:gd name="connsiteY9" fmla="*/ 0 h 1637756"/>
                  <a:gd name="connsiteX10" fmla="*/ 2367964 w 2367964"/>
                  <a:gd name="connsiteY10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2367964 w 2367964"/>
                  <a:gd name="connsiteY10" fmla="*/ 0 h 1637756"/>
                  <a:gd name="connsiteX11" fmla="*/ 2367964 w 2367964"/>
                  <a:gd name="connsiteY11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2367964 w 2367964"/>
                  <a:gd name="connsiteY11" fmla="*/ 0 h 1637756"/>
                  <a:gd name="connsiteX12" fmla="*/ 2367964 w 2367964"/>
                  <a:gd name="connsiteY12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2367964 w 2367964"/>
                  <a:gd name="connsiteY12" fmla="*/ 0 h 1637756"/>
                  <a:gd name="connsiteX13" fmla="*/ 2367964 w 2367964"/>
                  <a:gd name="connsiteY13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2367964 w 2367964"/>
                  <a:gd name="connsiteY13" fmla="*/ 0 h 1637756"/>
                  <a:gd name="connsiteX14" fmla="*/ 2367964 w 2367964"/>
                  <a:gd name="connsiteY14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1228850 w 2367964"/>
                  <a:gd name="connsiteY13" fmla="*/ 462198 h 1637756"/>
                  <a:gd name="connsiteX14" fmla="*/ 2367964 w 2367964"/>
                  <a:gd name="connsiteY14" fmla="*/ 0 h 1637756"/>
                  <a:gd name="connsiteX15" fmla="*/ 2367964 w 2367964"/>
                  <a:gd name="connsiteY15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1228850 w 2367964"/>
                  <a:gd name="connsiteY13" fmla="*/ 462198 h 1637756"/>
                  <a:gd name="connsiteX14" fmla="*/ 1241851 w 2367964"/>
                  <a:gd name="connsiteY14" fmla="*/ 319188 h 1637756"/>
                  <a:gd name="connsiteX15" fmla="*/ 2367964 w 2367964"/>
                  <a:gd name="connsiteY15" fmla="*/ 0 h 1637756"/>
                  <a:gd name="connsiteX16" fmla="*/ 2367964 w 2367964"/>
                  <a:gd name="connsiteY16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1228850 w 2367964"/>
                  <a:gd name="connsiteY13" fmla="*/ 462198 h 1637756"/>
                  <a:gd name="connsiteX14" fmla="*/ 1241851 w 2367964"/>
                  <a:gd name="connsiteY14" fmla="*/ 319188 h 1637756"/>
                  <a:gd name="connsiteX15" fmla="*/ 1514871 w 2367964"/>
                  <a:gd name="connsiteY15" fmla="*/ 297519 h 1637756"/>
                  <a:gd name="connsiteX16" fmla="*/ 2367964 w 2367964"/>
                  <a:gd name="connsiteY16" fmla="*/ 0 h 1637756"/>
                  <a:gd name="connsiteX17" fmla="*/ 2367964 w 2367964"/>
                  <a:gd name="connsiteY17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1228850 w 2367964"/>
                  <a:gd name="connsiteY13" fmla="*/ 462198 h 1637756"/>
                  <a:gd name="connsiteX14" fmla="*/ 1241851 w 2367964"/>
                  <a:gd name="connsiteY14" fmla="*/ 319188 h 1637756"/>
                  <a:gd name="connsiteX15" fmla="*/ 1514871 w 2367964"/>
                  <a:gd name="connsiteY15" fmla="*/ 297519 h 1637756"/>
                  <a:gd name="connsiteX16" fmla="*/ 1527872 w 2367964"/>
                  <a:gd name="connsiteY16" fmla="*/ 163176 h 1637756"/>
                  <a:gd name="connsiteX17" fmla="*/ 2367964 w 2367964"/>
                  <a:gd name="connsiteY17" fmla="*/ 0 h 1637756"/>
                  <a:gd name="connsiteX18" fmla="*/ 2367964 w 2367964"/>
                  <a:gd name="connsiteY18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1228850 w 2367964"/>
                  <a:gd name="connsiteY13" fmla="*/ 462198 h 1637756"/>
                  <a:gd name="connsiteX14" fmla="*/ 1241851 w 2367964"/>
                  <a:gd name="connsiteY14" fmla="*/ 319188 h 1637756"/>
                  <a:gd name="connsiteX15" fmla="*/ 1514871 w 2367964"/>
                  <a:gd name="connsiteY15" fmla="*/ 297519 h 1637756"/>
                  <a:gd name="connsiteX16" fmla="*/ 1527872 w 2367964"/>
                  <a:gd name="connsiteY16" fmla="*/ 163176 h 1637756"/>
                  <a:gd name="connsiteX17" fmla="*/ 1800892 w 2367964"/>
                  <a:gd name="connsiteY17" fmla="*/ 163176 h 1637756"/>
                  <a:gd name="connsiteX18" fmla="*/ 2367964 w 2367964"/>
                  <a:gd name="connsiteY18" fmla="*/ 0 h 1637756"/>
                  <a:gd name="connsiteX19" fmla="*/ 2367964 w 2367964"/>
                  <a:gd name="connsiteY19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1228850 w 2367964"/>
                  <a:gd name="connsiteY13" fmla="*/ 462198 h 1637756"/>
                  <a:gd name="connsiteX14" fmla="*/ 1241851 w 2367964"/>
                  <a:gd name="connsiteY14" fmla="*/ 319188 h 1637756"/>
                  <a:gd name="connsiteX15" fmla="*/ 1514871 w 2367964"/>
                  <a:gd name="connsiteY15" fmla="*/ 297519 h 1637756"/>
                  <a:gd name="connsiteX16" fmla="*/ 1527872 w 2367964"/>
                  <a:gd name="connsiteY16" fmla="*/ 163176 h 1637756"/>
                  <a:gd name="connsiteX17" fmla="*/ 1800892 w 2367964"/>
                  <a:gd name="connsiteY17" fmla="*/ 163176 h 1637756"/>
                  <a:gd name="connsiteX18" fmla="*/ 1818226 w 2367964"/>
                  <a:gd name="connsiteY18" fmla="*/ 15832 h 1637756"/>
                  <a:gd name="connsiteX19" fmla="*/ 2367964 w 2367964"/>
                  <a:gd name="connsiteY19" fmla="*/ 0 h 1637756"/>
                  <a:gd name="connsiteX20" fmla="*/ 2367964 w 2367964"/>
                  <a:gd name="connsiteY20" fmla="*/ 0 h 163775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8439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8439 w 2367964"/>
                  <a:gd name="connsiteY2" fmla="*/ 1341929 h 1634536"/>
                  <a:gd name="connsiteX3" fmla="*/ 210442 w 2367964"/>
                  <a:gd name="connsiteY3" fmla="*/ 1350597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71440 w 2367964"/>
                  <a:gd name="connsiteY2" fmla="*/ 1367931 h 1634536"/>
                  <a:gd name="connsiteX3" fmla="*/ 210442 w 2367964"/>
                  <a:gd name="connsiteY3" fmla="*/ 1350597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0442 w 2367964"/>
                  <a:gd name="connsiteY3" fmla="*/ 1350597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0442 w 2367964"/>
                  <a:gd name="connsiteY3" fmla="*/ 1350597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0442 w 2367964"/>
                  <a:gd name="connsiteY3" fmla="*/ 1350597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45288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45288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45288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45288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45288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45288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35763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35763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76215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76215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08691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08691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27563 w 2367964"/>
                  <a:gd name="connsiteY14" fmla="*/ 307282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27563 w 2367964"/>
                  <a:gd name="connsiteY14" fmla="*/ 307282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5993 w 2367964"/>
                  <a:gd name="connsiteY13" fmla="*/ 459817 h 1634536"/>
                  <a:gd name="connsiteX14" fmla="*/ 1227563 w 2367964"/>
                  <a:gd name="connsiteY14" fmla="*/ 307282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5655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5655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5655 w 2367964"/>
                  <a:gd name="connsiteY17" fmla="*/ 163176 h 1634536"/>
                  <a:gd name="connsiteX18" fmla="*/ 1808701 w 2367964"/>
                  <a:gd name="connsiteY18" fmla="*/ 13451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10417 w 2367964"/>
                  <a:gd name="connsiteY17" fmla="*/ 158413 h 1634536"/>
                  <a:gd name="connsiteX18" fmla="*/ 1808701 w 2367964"/>
                  <a:gd name="connsiteY18" fmla="*/ 13451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10417 w 2367964"/>
                  <a:gd name="connsiteY17" fmla="*/ 158413 h 1634536"/>
                  <a:gd name="connsiteX18" fmla="*/ 1808701 w 2367964"/>
                  <a:gd name="connsiteY18" fmla="*/ 13451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10417 w 2367964"/>
                  <a:gd name="connsiteY17" fmla="*/ 158413 h 1634536"/>
                  <a:gd name="connsiteX18" fmla="*/ 1808701 w 2367964"/>
                  <a:gd name="connsiteY18" fmla="*/ 13451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407583"/>
                  <a:gd name="connsiteY0" fmla="*/ 1638743 h 1638743"/>
                  <a:gd name="connsiteX1" fmla="*/ 141104 w 2407583"/>
                  <a:gd name="connsiteY1" fmla="*/ 1632157 h 1638743"/>
                  <a:gd name="connsiteX2" fmla="*/ 150009 w 2407583"/>
                  <a:gd name="connsiteY2" fmla="*/ 1334038 h 1638743"/>
                  <a:gd name="connsiteX3" fmla="*/ 215204 w 2407583"/>
                  <a:gd name="connsiteY3" fmla="*/ 1330991 h 1638743"/>
                  <a:gd name="connsiteX4" fmla="*/ 218680 w 2407583"/>
                  <a:gd name="connsiteY4" fmla="*/ 1042351 h 1638743"/>
                  <a:gd name="connsiteX5" fmla="*/ 362120 w 2407583"/>
                  <a:gd name="connsiteY5" fmla="*/ 1042780 h 1638743"/>
                  <a:gd name="connsiteX6" fmla="*/ 366690 w 2407583"/>
                  <a:gd name="connsiteY6" fmla="*/ 947012 h 1638743"/>
                  <a:gd name="connsiteX7" fmla="*/ 572944 w 2407583"/>
                  <a:gd name="connsiteY7" fmla="*/ 947440 h 1638743"/>
                  <a:gd name="connsiteX8" fmla="*/ 574469 w 2407583"/>
                  <a:gd name="connsiteY8" fmla="*/ 782762 h 1638743"/>
                  <a:gd name="connsiteX9" fmla="*/ 789199 w 2407583"/>
                  <a:gd name="connsiteY9" fmla="*/ 785143 h 1638743"/>
                  <a:gd name="connsiteX10" fmla="*/ 795485 w 2407583"/>
                  <a:gd name="connsiteY10" fmla="*/ 617225 h 1638743"/>
                  <a:gd name="connsiteX11" fmla="*/ 1013454 w 2407583"/>
                  <a:gd name="connsiteY11" fmla="*/ 616130 h 1638743"/>
                  <a:gd name="connsiteX12" fmla="*/ 1018024 w 2407583"/>
                  <a:gd name="connsiteY12" fmla="*/ 470739 h 1638743"/>
                  <a:gd name="connsiteX13" fmla="*/ 1233612 w 2407583"/>
                  <a:gd name="connsiteY13" fmla="*/ 468786 h 1638743"/>
                  <a:gd name="connsiteX14" fmla="*/ 1227563 w 2407583"/>
                  <a:gd name="connsiteY14" fmla="*/ 311489 h 1638743"/>
                  <a:gd name="connsiteX15" fmla="*/ 1517253 w 2407583"/>
                  <a:gd name="connsiteY15" fmla="*/ 304107 h 1638743"/>
                  <a:gd name="connsiteX16" fmla="*/ 1525491 w 2407583"/>
                  <a:gd name="connsiteY16" fmla="*/ 162620 h 1638743"/>
                  <a:gd name="connsiteX17" fmla="*/ 1810417 w 2407583"/>
                  <a:gd name="connsiteY17" fmla="*/ 162620 h 1638743"/>
                  <a:gd name="connsiteX18" fmla="*/ 1808701 w 2407583"/>
                  <a:gd name="connsiteY18" fmla="*/ 17658 h 1638743"/>
                  <a:gd name="connsiteX19" fmla="*/ 2367964 w 2407583"/>
                  <a:gd name="connsiteY19" fmla="*/ 4207 h 1638743"/>
                  <a:gd name="connsiteX20" fmla="*/ 2360821 w 2407583"/>
                  <a:gd name="connsiteY20" fmla="*/ 101838 h 1638743"/>
                  <a:gd name="connsiteX0" fmla="*/ 0 w 2360821"/>
                  <a:gd name="connsiteY0" fmla="*/ 1622002 h 1622002"/>
                  <a:gd name="connsiteX1" fmla="*/ 141104 w 2360821"/>
                  <a:gd name="connsiteY1" fmla="*/ 1615416 h 1622002"/>
                  <a:gd name="connsiteX2" fmla="*/ 150009 w 2360821"/>
                  <a:gd name="connsiteY2" fmla="*/ 1317297 h 1622002"/>
                  <a:gd name="connsiteX3" fmla="*/ 215204 w 2360821"/>
                  <a:gd name="connsiteY3" fmla="*/ 1314250 h 1622002"/>
                  <a:gd name="connsiteX4" fmla="*/ 218680 w 2360821"/>
                  <a:gd name="connsiteY4" fmla="*/ 1025610 h 1622002"/>
                  <a:gd name="connsiteX5" fmla="*/ 362120 w 2360821"/>
                  <a:gd name="connsiteY5" fmla="*/ 1026039 h 1622002"/>
                  <a:gd name="connsiteX6" fmla="*/ 366690 w 2360821"/>
                  <a:gd name="connsiteY6" fmla="*/ 930271 h 1622002"/>
                  <a:gd name="connsiteX7" fmla="*/ 572944 w 2360821"/>
                  <a:gd name="connsiteY7" fmla="*/ 930699 h 1622002"/>
                  <a:gd name="connsiteX8" fmla="*/ 574469 w 2360821"/>
                  <a:gd name="connsiteY8" fmla="*/ 766021 h 1622002"/>
                  <a:gd name="connsiteX9" fmla="*/ 789199 w 2360821"/>
                  <a:gd name="connsiteY9" fmla="*/ 768402 h 1622002"/>
                  <a:gd name="connsiteX10" fmla="*/ 795485 w 2360821"/>
                  <a:gd name="connsiteY10" fmla="*/ 600484 h 1622002"/>
                  <a:gd name="connsiteX11" fmla="*/ 1013454 w 2360821"/>
                  <a:gd name="connsiteY11" fmla="*/ 599389 h 1622002"/>
                  <a:gd name="connsiteX12" fmla="*/ 1018024 w 2360821"/>
                  <a:gd name="connsiteY12" fmla="*/ 453998 h 1622002"/>
                  <a:gd name="connsiteX13" fmla="*/ 1233612 w 2360821"/>
                  <a:gd name="connsiteY13" fmla="*/ 452045 h 1622002"/>
                  <a:gd name="connsiteX14" fmla="*/ 1227563 w 2360821"/>
                  <a:gd name="connsiteY14" fmla="*/ 294748 h 1622002"/>
                  <a:gd name="connsiteX15" fmla="*/ 1517253 w 2360821"/>
                  <a:gd name="connsiteY15" fmla="*/ 287366 h 1622002"/>
                  <a:gd name="connsiteX16" fmla="*/ 1525491 w 2360821"/>
                  <a:gd name="connsiteY16" fmla="*/ 145879 h 1622002"/>
                  <a:gd name="connsiteX17" fmla="*/ 1810417 w 2360821"/>
                  <a:gd name="connsiteY17" fmla="*/ 145879 h 1622002"/>
                  <a:gd name="connsiteX18" fmla="*/ 1808701 w 2360821"/>
                  <a:gd name="connsiteY18" fmla="*/ 917 h 1622002"/>
                  <a:gd name="connsiteX19" fmla="*/ 2360821 w 2360821"/>
                  <a:gd name="connsiteY19" fmla="*/ 85097 h 1622002"/>
                  <a:gd name="connsiteX0" fmla="*/ 0 w 2382252"/>
                  <a:gd name="connsiteY0" fmla="*/ 1632586 h 1632586"/>
                  <a:gd name="connsiteX1" fmla="*/ 141104 w 2382252"/>
                  <a:gd name="connsiteY1" fmla="*/ 1626000 h 1632586"/>
                  <a:gd name="connsiteX2" fmla="*/ 150009 w 2382252"/>
                  <a:gd name="connsiteY2" fmla="*/ 1327881 h 1632586"/>
                  <a:gd name="connsiteX3" fmla="*/ 215204 w 2382252"/>
                  <a:gd name="connsiteY3" fmla="*/ 1324834 h 1632586"/>
                  <a:gd name="connsiteX4" fmla="*/ 218680 w 2382252"/>
                  <a:gd name="connsiteY4" fmla="*/ 1036194 h 1632586"/>
                  <a:gd name="connsiteX5" fmla="*/ 362120 w 2382252"/>
                  <a:gd name="connsiteY5" fmla="*/ 1036623 h 1632586"/>
                  <a:gd name="connsiteX6" fmla="*/ 366690 w 2382252"/>
                  <a:gd name="connsiteY6" fmla="*/ 940855 h 1632586"/>
                  <a:gd name="connsiteX7" fmla="*/ 572944 w 2382252"/>
                  <a:gd name="connsiteY7" fmla="*/ 941283 h 1632586"/>
                  <a:gd name="connsiteX8" fmla="*/ 574469 w 2382252"/>
                  <a:gd name="connsiteY8" fmla="*/ 776605 h 1632586"/>
                  <a:gd name="connsiteX9" fmla="*/ 789199 w 2382252"/>
                  <a:gd name="connsiteY9" fmla="*/ 778986 h 1632586"/>
                  <a:gd name="connsiteX10" fmla="*/ 795485 w 2382252"/>
                  <a:gd name="connsiteY10" fmla="*/ 611068 h 1632586"/>
                  <a:gd name="connsiteX11" fmla="*/ 1013454 w 2382252"/>
                  <a:gd name="connsiteY11" fmla="*/ 609973 h 1632586"/>
                  <a:gd name="connsiteX12" fmla="*/ 1018024 w 2382252"/>
                  <a:gd name="connsiteY12" fmla="*/ 464582 h 1632586"/>
                  <a:gd name="connsiteX13" fmla="*/ 1233612 w 2382252"/>
                  <a:gd name="connsiteY13" fmla="*/ 462629 h 1632586"/>
                  <a:gd name="connsiteX14" fmla="*/ 1227563 w 2382252"/>
                  <a:gd name="connsiteY14" fmla="*/ 305332 h 1632586"/>
                  <a:gd name="connsiteX15" fmla="*/ 1517253 w 2382252"/>
                  <a:gd name="connsiteY15" fmla="*/ 297950 h 1632586"/>
                  <a:gd name="connsiteX16" fmla="*/ 1525491 w 2382252"/>
                  <a:gd name="connsiteY16" fmla="*/ 156463 h 1632586"/>
                  <a:gd name="connsiteX17" fmla="*/ 1810417 w 2382252"/>
                  <a:gd name="connsiteY17" fmla="*/ 156463 h 1632586"/>
                  <a:gd name="connsiteX18" fmla="*/ 1808701 w 2382252"/>
                  <a:gd name="connsiteY18" fmla="*/ 11501 h 1632586"/>
                  <a:gd name="connsiteX19" fmla="*/ 2382252 w 2382252"/>
                  <a:gd name="connsiteY19" fmla="*/ 9956 h 1632586"/>
                  <a:gd name="connsiteX0" fmla="*/ 0 w 2382252"/>
                  <a:gd name="connsiteY0" fmla="*/ 1626971 h 1626971"/>
                  <a:gd name="connsiteX1" fmla="*/ 141104 w 2382252"/>
                  <a:gd name="connsiteY1" fmla="*/ 1620385 h 1626971"/>
                  <a:gd name="connsiteX2" fmla="*/ 150009 w 2382252"/>
                  <a:gd name="connsiteY2" fmla="*/ 1322266 h 1626971"/>
                  <a:gd name="connsiteX3" fmla="*/ 215204 w 2382252"/>
                  <a:gd name="connsiteY3" fmla="*/ 1319219 h 1626971"/>
                  <a:gd name="connsiteX4" fmla="*/ 218680 w 2382252"/>
                  <a:gd name="connsiteY4" fmla="*/ 1030579 h 1626971"/>
                  <a:gd name="connsiteX5" fmla="*/ 362120 w 2382252"/>
                  <a:gd name="connsiteY5" fmla="*/ 1031008 h 1626971"/>
                  <a:gd name="connsiteX6" fmla="*/ 366690 w 2382252"/>
                  <a:gd name="connsiteY6" fmla="*/ 935240 h 1626971"/>
                  <a:gd name="connsiteX7" fmla="*/ 572944 w 2382252"/>
                  <a:gd name="connsiteY7" fmla="*/ 935668 h 1626971"/>
                  <a:gd name="connsiteX8" fmla="*/ 574469 w 2382252"/>
                  <a:gd name="connsiteY8" fmla="*/ 770990 h 1626971"/>
                  <a:gd name="connsiteX9" fmla="*/ 789199 w 2382252"/>
                  <a:gd name="connsiteY9" fmla="*/ 773371 h 1626971"/>
                  <a:gd name="connsiteX10" fmla="*/ 795485 w 2382252"/>
                  <a:gd name="connsiteY10" fmla="*/ 605453 h 1626971"/>
                  <a:gd name="connsiteX11" fmla="*/ 1013454 w 2382252"/>
                  <a:gd name="connsiteY11" fmla="*/ 604358 h 1626971"/>
                  <a:gd name="connsiteX12" fmla="*/ 1018024 w 2382252"/>
                  <a:gd name="connsiteY12" fmla="*/ 458967 h 1626971"/>
                  <a:gd name="connsiteX13" fmla="*/ 1233612 w 2382252"/>
                  <a:gd name="connsiteY13" fmla="*/ 457014 h 1626971"/>
                  <a:gd name="connsiteX14" fmla="*/ 1227563 w 2382252"/>
                  <a:gd name="connsiteY14" fmla="*/ 299717 h 1626971"/>
                  <a:gd name="connsiteX15" fmla="*/ 1517253 w 2382252"/>
                  <a:gd name="connsiteY15" fmla="*/ 292335 h 1626971"/>
                  <a:gd name="connsiteX16" fmla="*/ 1525491 w 2382252"/>
                  <a:gd name="connsiteY16" fmla="*/ 150848 h 1626971"/>
                  <a:gd name="connsiteX17" fmla="*/ 1810417 w 2382252"/>
                  <a:gd name="connsiteY17" fmla="*/ 150848 h 1626971"/>
                  <a:gd name="connsiteX18" fmla="*/ 1808701 w 2382252"/>
                  <a:gd name="connsiteY18" fmla="*/ 5886 h 1626971"/>
                  <a:gd name="connsiteX19" fmla="*/ 2382252 w 2382252"/>
                  <a:gd name="connsiteY19" fmla="*/ 4341 h 1626971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795485 w 2382252"/>
                  <a:gd name="connsiteY10" fmla="*/ 609457 h 1630975"/>
                  <a:gd name="connsiteX11" fmla="*/ 1013454 w 2382252"/>
                  <a:gd name="connsiteY11" fmla="*/ 608362 h 1630975"/>
                  <a:gd name="connsiteX12" fmla="*/ 1018024 w 2382252"/>
                  <a:gd name="connsiteY12" fmla="*/ 462971 h 1630975"/>
                  <a:gd name="connsiteX13" fmla="*/ 1233612 w 2382252"/>
                  <a:gd name="connsiteY13" fmla="*/ 461018 h 1630975"/>
                  <a:gd name="connsiteX14" fmla="*/ 1227563 w 2382252"/>
                  <a:gd name="connsiteY14" fmla="*/ 303721 h 1630975"/>
                  <a:gd name="connsiteX15" fmla="*/ 1517253 w 2382252"/>
                  <a:gd name="connsiteY15" fmla="*/ 296339 h 1630975"/>
                  <a:gd name="connsiteX16" fmla="*/ 1525491 w 2382252"/>
                  <a:gd name="connsiteY16" fmla="*/ 154852 h 1630975"/>
                  <a:gd name="connsiteX17" fmla="*/ 1810417 w 2382252"/>
                  <a:gd name="connsiteY17" fmla="*/ 154852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795485 w 2382252"/>
                  <a:gd name="connsiteY10" fmla="*/ 609457 h 1630975"/>
                  <a:gd name="connsiteX11" fmla="*/ 1013454 w 2382252"/>
                  <a:gd name="connsiteY11" fmla="*/ 608362 h 1630975"/>
                  <a:gd name="connsiteX12" fmla="*/ 1018024 w 2382252"/>
                  <a:gd name="connsiteY12" fmla="*/ 462971 h 1630975"/>
                  <a:gd name="connsiteX13" fmla="*/ 1233612 w 2382252"/>
                  <a:gd name="connsiteY13" fmla="*/ 461018 h 1630975"/>
                  <a:gd name="connsiteX14" fmla="*/ 1227563 w 2382252"/>
                  <a:gd name="connsiteY14" fmla="*/ 303721 h 1630975"/>
                  <a:gd name="connsiteX15" fmla="*/ 1517253 w 2382252"/>
                  <a:gd name="connsiteY15" fmla="*/ 296339 h 1630975"/>
                  <a:gd name="connsiteX16" fmla="*/ 1525491 w 2382252"/>
                  <a:gd name="connsiteY16" fmla="*/ 154852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795485 w 2382252"/>
                  <a:gd name="connsiteY10" fmla="*/ 609457 h 1630975"/>
                  <a:gd name="connsiteX11" fmla="*/ 1013454 w 2382252"/>
                  <a:gd name="connsiteY11" fmla="*/ 608362 h 1630975"/>
                  <a:gd name="connsiteX12" fmla="*/ 1018024 w 2382252"/>
                  <a:gd name="connsiteY12" fmla="*/ 462971 h 1630975"/>
                  <a:gd name="connsiteX13" fmla="*/ 1233612 w 2382252"/>
                  <a:gd name="connsiteY13" fmla="*/ 461018 h 1630975"/>
                  <a:gd name="connsiteX14" fmla="*/ 1227563 w 2382252"/>
                  <a:gd name="connsiteY14" fmla="*/ 303721 h 1630975"/>
                  <a:gd name="connsiteX15" fmla="*/ 1517253 w 2382252"/>
                  <a:gd name="connsiteY15" fmla="*/ 296339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795485 w 2382252"/>
                  <a:gd name="connsiteY10" fmla="*/ 609457 h 1630975"/>
                  <a:gd name="connsiteX11" fmla="*/ 1013454 w 2382252"/>
                  <a:gd name="connsiteY11" fmla="*/ 608362 h 1630975"/>
                  <a:gd name="connsiteX12" fmla="*/ 1018024 w 2382252"/>
                  <a:gd name="connsiteY12" fmla="*/ 462971 h 1630975"/>
                  <a:gd name="connsiteX13" fmla="*/ 1233612 w 2382252"/>
                  <a:gd name="connsiteY13" fmla="*/ 461018 h 1630975"/>
                  <a:gd name="connsiteX14" fmla="*/ 1227563 w 2382252"/>
                  <a:gd name="connsiteY14" fmla="*/ 303721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795485 w 2382252"/>
                  <a:gd name="connsiteY10" fmla="*/ 609457 h 1630975"/>
                  <a:gd name="connsiteX11" fmla="*/ 1013454 w 2382252"/>
                  <a:gd name="connsiteY11" fmla="*/ 608362 h 1630975"/>
                  <a:gd name="connsiteX12" fmla="*/ 1018024 w 2382252"/>
                  <a:gd name="connsiteY12" fmla="*/ 462971 h 1630975"/>
                  <a:gd name="connsiteX13" fmla="*/ 1233612 w 2382252"/>
                  <a:gd name="connsiteY13" fmla="*/ 461018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795485 w 2382252"/>
                  <a:gd name="connsiteY10" fmla="*/ 609457 h 1630975"/>
                  <a:gd name="connsiteX11" fmla="*/ 1013454 w 2382252"/>
                  <a:gd name="connsiteY11" fmla="*/ 608362 h 1630975"/>
                  <a:gd name="connsiteX12" fmla="*/ 1018024 w 2382252"/>
                  <a:gd name="connsiteY12" fmla="*/ 462971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795485 w 2382252"/>
                  <a:gd name="connsiteY10" fmla="*/ 609457 h 1630975"/>
                  <a:gd name="connsiteX11" fmla="*/ 1013454 w 2382252"/>
                  <a:gd name="connsiteY11" fmla="*/ 608362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795485 w 2382252"/>
                  <a:gd name="connsiteY10" fmla="*/ 609457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877555 w 2382252"/>
                  <a:gd name="connsiteY8" fmla="*/ 638000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848830 w 2382252"/>
                  <a:gd name="connsiteY7" fmla="*/ 779845 h 1630975"/>
                  <a:gd name="connsiteX8" fmla="*/ 877555 w 2382252"/>
                  <a:gd name="connsiteY8" fmla="*/ 638000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654233 w 2382252"/>
                  <a:gd name="connsiteY6" fmla="*/ 773709 h 1630975"/>
                  <a:gd name="connsiteX7" fmla="*/ 848830 w 2382252"/>
                  <a:gd name="connsiteY7" fmla="*/ 779845 h 1630975"/>
                  <a:gd name="connsiteX8" fmla="*/ 877555 w 2382252"/>
                  <a:gd name="connsiteY8" fmla="*/ 638000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672978 w 2382252"/>
                  <a:gd name="connsiteY5" fmla="*/ 869477 h 1630975"/>
                  <a:gd name="connsiteX6" fmla="*/ 654233 w 2382252"/>
                  <a:gd name="connsiteY6" fmla="*/ 773709 h 1630975"/>
                  <a:gd name="connsiteX7" fmla="*/ 848830 w 2382252"/>
                  <a:gd name="connsiteY7" fmla="*/ 779845 h 1630975"/>
                  <a:gd name="connsiteX8" fmla="*/ 877555 w 2382252"/>
                  <a:gd name="connsiteY8" fmla="*/ 638000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545080 w 2382252"/>
                  <a:gd name="connsiteY4" fmla="*/ 846215 h 1630975"/>
                  <a:gd name="connsiteX5" fmla="*/ 672978 w 2382252"/>
                  <a:gd name="connsiteY5" fmla="*/ 869477 h 1630975"/>
                  <a:gd name="connsiteX6" fmla="*/ 654233 w 2382252"/>
                  <a:gd name="connsiteY6" fmla="*/ 773709 h 1630975"/>
                  <a:gd name="connsiteX7" fmla="*/ 848830 w 2382252"/>
                  <a:gd name="connsiteY7" fmla="*/ 779845 h 1630975"/>
                  <a:gd name="connsiteX8" fmla="*/ 877555 w 2382252"/>
                  <a:gd name="connsiteY8" fmla="*/ 638000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553261 w 2382252"/>
                  <a:gd name="connsiteY3" fmla="*/ 1072065 h 1630975"/>
                  <a:gd name="connsiteX4" fmla="*/ 545080 w 2382252"/>
                  <a:gd name="connsiteY4" fmla="*/ 846215 h 1630975"/>
                  <a:gd name="connsiteX5" fmla="*/ 672978 w 2382252"/>
                  <a:gd name="connsiteY5" fmla="*/ 869477 h 1630975"/>
                  <a:gd name="connsiteX6" fmla="*/ 654233 w 2382252"/>
                  <a:gd name="connsiteY6" fmla="*/ 773709 h 1630975"/>
                  <a:gd name="connsiteX7" fmla="*/ 848830 w 2382252"/>
                  <a:gd name="connsiteY7" fmla="*/ 779845 h 1630975"/>
                  <a:gd name="connsiteX8" fmla="*/ 877555 w 2382252"/>
                  <a:gd name="connsiteY8" fmla="*/ 638000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511381 w 2382252"/>
                  <a:gd name="connsiteY2" fmla="*/ 1052279 h 1630975"/>
                  <a:gd name="connsiteX3" fmla="*/ 553261 w 2382252"/>
                  <a:gd name="connsiteY3" fmla="*/ 1072065 h 1630975"/>
                  <a:gd name="connsiteX4" fmla="*/ 545080 w 2382252"/>
                  <a:gd name="connsiteY4" fmla="*/ 846215 h 1630975"/>
                  <a:gd name="connsiteX5" fmla="*/ 672978 w 2382252"/>
                  <a:gd name="connsiteY5" fmla="*/ 869477 h 1630975"/>
                  <a:gd name="connsiteX6" fmla="*/ 654233 w 2382252"/>
                  <a:gd name="connsiteY6" fmla="*/ 773709 h 1630975"/>
                  <a:gd name="connsiteX7" fmla="*/ 848830 w 2382252"/>
                  <a:gd name="connsiteY7" fmla="*/ 779845 h 1630975"/>
                  <a:gd name="connsiteX8" fmla="*/ 877555 w 2382252"/>
                  <a:gd name="connsiteY8" fmla="*/ 638000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475276 w 2382252"/>
                  <a:gd name="connsiteY1" fmla="*/ 1316150 h 1630975"/>
                  <a:gd name="connsiteX2" fmla="*/ 511381 w 2382252"/>
                  <a:gd name="connsiteY2" fmla="*/ 1052279 h 1630975"/>
                  <a:gd name="connsiteX3" fmla="*/ 553261 w 2382252"/>
                  <a:gd name="connsiteY3" fmla="*/ 1072065 h 1630975"/>
                  <a:gd name="connsiteX4" fmla="*/ 545080 w 2382252"/>
                  <a:gd name="connsiteY4" fmla="*/ 846215 h 1630975"/>
                  <a:gd name="connsiteX5" fmla="*/ 672978 w 2382252"/>
                  <a:gd name="connsiteY5" fmla="*/ 869477 h 1630975"/>
                  <a:gd name="connsiteX6" fmla="*/ 654233 w 2382252"/>
                  <a:gd name="connsiteY6" fmla="*/ 773709 h 1630975"/>
                  <a:gd name="connsiteX7" fmla="*/ 848830 w 2382252"/>
                  <a:gd name="connsiteY7" fmla="*/ 779845 h 1630975"/>
                  <a:gd name="connsiteX8" fmla="*/ 877555 w 2382252"/>
                  <a:gd name="connsiteY8" fmla="*/ 638000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375542 w 2382252"/>
                  <a:gd name="connsiteY1" fmla="*/ 1339708 h 1630975"/>
                  <a:gd name="connsiteX2" fmla="*/ 475276 w 2382252"/>
                  <a:gd name="connsiteY2" fmla="*/ 1316150 h 1630975"/>
                  <a:gd name="connsiteX3" fmla="*/ 511381 w 2382252"/>
                  <a:gd name="connsiteY3" fmla="*/ 1052279 h 1630975"/>
                  <a:gd name="connsiteX4" fmla="*/ 553261 w 2382252"/>
                  <a:gd name="connsiteY4" fmla="*/ 1072065 h 1630975"/>
                  <a:gd name="connsiteX5" fmla="*/ 545080 w 2382252"/>
                  <a:gd name="connsiteY5" fmla="*/ 846215 h 1630975"/>
                  <a:gd name="connsiteX6" fmla="*/ 672978 w 2382252"/>
                  <a:gd name="connsiteY6" fmla="*/ 869477 h 1630975"/>
                  <a:gd name="connsiteX7" fmla="*/ 654233 w 2382252"/>
                  <a:gd name="connsiteY7" fmla="*/ 773709 h 1630975"/>
                  <a:gd name="connsiteX8" fmla="*/ 848830 w 2382252"/>
                  <a:gd name="connsiteY8" fmla="*/ 779845 h 1630975"/>
                  <a:gd name="connsiteX9" fmla="*/ 877555 w 2382252"/>
                  <a:gd name="connsiteY9" fmla="*/ 638000 h 1630975"/>
                  <a:gd name="connsiteX10" fmla="*/ 1053428 w 2382252"/>
                  <a:gd name="connsiteY10" fmla="*/ 628964 h 1630975"/>
                  <a:gd name="connsiteX11" fmla="*/ 1063599 w 2382252"/>
                  <a:gd name="connsiteY11" fmla="*/ 512418 h 1630975"/>
                  <a:gd name="connsiteX12" fmla="*/ 1219397 w 2382252"/>
                  <a:gd name="connsiteY12" fmla="*/ 528448 h 1630975"/>
                  <a:gd name="connsiteX13" fmla="*/ 1223967 w 2382252"/>
                  <a:gd name="connsiteY13" fmla="*/ 383058 h 1630975"/>
                  <a:gd name="connsiteX14" fmla="*/ 1400698 w 2382252"/>
                  <a:gd name="connsiteY14" fmla="*/ 398230 h 1630975"/>
                  <a:gd name="connsiteX15" fmla="*/ 1394649 w 2382252"/>
                  <a:gd name="connsiteY15" fmla="*/ 252348 h 1630975"/>
                  <a:gd name="connsiteX16" fmla="*/ 1641596 w 2382252"/>
                  <a:gd name="connsiteY16" fmla="*/ 256382 h 1630975"/>
                  <a:gd name="connsiteX17" fmla="*/ 1649834 w 2382252"/>
                  <a:gd name="connsiteY17" fmla="*/ 114895 h 1630975"/>
                  <a:gd name="connsiteX18" fmla="*/ 1888132 w 2382252"/>
                  <a:gd name="connsiteY18" fmla="*/ 126311 h 1630975"/>
                  <a:gd name="connsiteX19" fmla="*/ 1870873 w 2382252"/>
                  <a:gd name="connsiteY19" fmla="*/ 4182 h 1630975"/>
                  <a:gd name="connsiteX20" fmla="*/ 2382252 w 2382252"/>
                  <a:gd name="connsiteY20" fmla="*/ 8345 h 1630975"/>
                  <a:gd name="connsiteX0" fmla="*/ 0 w 2382252"/>
                  <a:gd name="connsiteY0" fmla="*/ 1630975 h 1630975"/>
                  <a:gd name="connsiteX1" fmla="*/ 348341 w 2382252"/>
                  <a:gd name="connsiteY1" fmla="*/ 1493828 h 1630975"/>
                  <a:gd name="connsiteX2" fmla="*/ 375542 w 2382252"/>
                  <a:gd name="connsiteY2" fmla="*/ 1339708 h 1630975"/>
                  <a:gd name="connsiteX3" fmla="*/ 475276 w 2382252"/>
                  <a:gd name="connsiteY3" fmla="*/ 1316150 h 1630975"/>
                  <a:gd name="connsiteX4" fmla="*/ 511381 w 2382252"/>
                  <a:gd name="connsiteY4" fmla="*/ 1052279 h 1630975"/>
                  <a:gd name="connsiteX5" fmla="*/ 553261 w 2382252"/>
                  <a:gd name="connsiteY5" fmla="*/ 1072065 h 1630975"/>
                  <a:gd name="connsiteX6" fmla="*/ 545080 w 2382252"/>
                  <a:gd name="connsiteY6" fmla="*/ 846215 h 1630975"/>
                  <a:gd name="connsiteX7" fmla="*/ 672978 w 2382252"/>
                  <a:gd name="connsiteY7" fmla="*/ 869477 h 1630975"/>
                  <a:gd name="connsiteX8" fmla="*/ 654233 w 2382252"/>
                  <a:gd name="connsiteY8" fmla="*/ 773709 h 1630975"/>
                  <a:gd name="connsiteX9" fmla="*/ 848830 w 2382252"/>
                  <a:gd name="connsiteY9" fmla="*/ 779845 h 1630975"/>
                  <a:gd name="connsiteX10" fmla="*/ 877555 w 2382252"/>
                  <a:gd name="connsiteY10" fmla="*/ 638000 h 1630975"/>
                  <a:gd name="connsiteX11" fmla="*/ 1053428 w 2382252"/>
                  <a:gd name="connsiteY11" fmla="*/ 628964 h 1630975"/>
                  <a:gd name="connsiteX12" fmla="*/ 1063599 w 2382252"/>
                  <a:gd name="connsiteY12" fmla="*/ 512418 h 1630975"/>
                  <a:gd name="connsiteX13" fmla="*/ 1219397 w 2382252"/>
                  <a:gd name="connsiteY13" fmla="*/ 528448 h 1630975"/>
                  <a:gd name="connsiteX14" fmla="*/ 1223967 w 2382252"/>
                  <a:gd name="connsiteY14" fmla="*/ 383058 h 1630975"/>
                  <a:gd name="connsiteX15" fmla="*/ 1400698 w 2382252"/>
                  <a:gd name="connsiteY15" fmla="*/ 398230 h 1630975"/>
                  <a:gd name="connsiteX16" fmla="*/ 1394649 w 2382252"/>
                  <a:gd name="connsiteY16" fmla="*/ 252348 h 1630975"/>
                  <a:gd name="connsiteX17" fmla="*/ 1641596 w 2382252"/>
                  <a:gd name="connsiteY17" fmla="*/ 256382 h 1630975"/>
                  <a:gd name="connsiteX18" fmla="*/ 1649834 w 2382252"/>
                  <a:gd name="connsiteY18" fmla="*/ 114895 h 1630975"/>
                  <a:gd name="connsiteX19" fmla="*/ 1888132 w 2382252"/>
                  <a:gd name="connsiteY19" fmla="*/ 126311 h 1630975"/>
                  <a:gd name="connsiteX20" fmla="*/ 1870873 w 2382252"/>
                  <a:gd name="connsiteY20" fmla="*/ 4182 h 1630975"/>
                  <a:gd name="connsiteX21" fmla="*/ 2382252 w 2382252"/>
                  <a:gd name="connsiteY21" fmla="*/ 8345 h 1630975"/>
                  <a:gd name="connsiteX0" fmla="*/ 0 w 2382252"/>
                  <a:gd name="connsiteY0" fmla="*/ 1630975 h 1630975"/>
                  <a:gd name="connsiteX1" fmla="*/ 243427 w 2382252"/>
                  <a:gd name="connsiteY1" fmla="*/ 1505244 h 1630975"/>
                  <a:gd name="connsiteX2" fmla="*/ 348341 w 2382252"/>
                  <a:gd name="connsiteY2" fmla="*/ 1493828 h 1630975"/>
                  <a:gd name="connsiteX3" fmla="*/ 375542 w 2382252"/>
                  <a:gd name="connsiteY3" fmla="*/ 1339708 h 1630975"/>
                  <a:gd name="connsiteX4" fmla="*/ 475276 w 2382252"/>
                  <a:gd name="connsiteY4" fmla="*/ 1316150 h 1630975"/>
                  <a:gd name="connsiteX5" fmla="*/ 511381 w 2382252"/>
                  <a:gd name="connsiteY5" fmla="*/ 1052279 h 1630975"/>
                  <a:gd name="connsiteX6" fmla="*/ 553261 w 2382252"/>
                  <a:gd name="connsiteY6" fmla="*/ 1072065 h 1630975"/>
                  <a:gd name="connsiteX7" fmla="*/ 545080 w 2382252"/>
                  <a:gd name="connsiteY7" fmla="*/ 846215 h 1630975"/>
                  <a:gd name="connsiteX8" fmla="*/ 672978 w 2382252"/>
                  <a:gd name="connsiteY8" fmla="*/ 869477 h 1630975"/>
                  <a:gd name="connsiteX9" fmla="*/ 654233 w 2382252"/>
                  <a:gd name="connsiteY9" fmla="*/ 773709 h 1630975"/>
                  <a:gd name="connsiteX10" fmla="*/ 848830 w 2382252"/>
                  <a:gd name="connsiteY10" fmla="*/ 779845 h 1630975"/>
                  <a:gd name="connsiteX11" fmla="*/ 877555 w 2382252"/>
                  <a:gd name="connsiteY11" fmla="*/ 638000 h 1630975"/>
                  <a:gd name="connsiteX12" fmla="*/ 1053428 w 2382252"/>
                  <a:gd name="connsiteY12" fmla="*/ 628964 h 1630975"/>
                  <a:gd name="connsiteX13" fmla="*/ 1063599 w 2382252"/>
                  <a:gd name="connsiteY13" fmla="*/ 512418 h 1630975"/>
                  <a:gd name="connsiteX14" fmla="*/ 1219397 w 2382252"/>
                  <a:gd name="connsiteY14" fmla="*/ 528448 h 1630975"/>
                  <a:gd name="connsiteX15" fmla="*/ 1223967 w 2382252"/>
                  <a:gd name="connsiteY15" fmla="*/ 383058 h 1630975"/>
                  <a:gd name="connsiteX16" fmla="*/ 1400698 w 2382252"/>
                  <a:gd name="connsiteY16" fmla="*/ 398230 h 1630975"/>
                  <a:gd name="connsiteX17" fmla="*/ 1394649 w 2382252"/>
                  <a:gd name="connsiteY17" fmla="*/ 252348 h 1630975"/>
                  <a:gd name="connsiteX18" fmla="*/ 1641596 w 2382252"/>
                  <a:gd name="connsiteY18" fmla="*/ 256382 h 1630975"/>
                  <a:gd name="connsiteX19" fmla="*/ 1649834 w 2382252"/>
                  <a:gd name="connsiteY19" fmla="*/ 114895 h 1630975"/>
                  <a:gd name="connsiteX20" fmla="*/ 1888132 w 2382252"/>
                  <a:gd name="connsiteY20" fmla="*/ 126311 h 1630975"/>
                  <a:gd name="connsiteX21" fmla="*/ 1870873 w 2382252"/>
                  <a:gd name="connsiteY21" fmla="*/ 4182 h 1630975"/>
                  <a:gd name="connsiteX22" fmla="*/ 2382252 w 2382252"/>
                  <a:gd name="connsiteY22" fmla="*/ 8345 h 1630975"/>
                  <a:gd name="connsiteX0" fmla="*/ 0 w 2382252"/>
                  <a:gd name="connsiteY0" fmla="*/ 1630975 h 1630975"/>
                  <a:gd name="connsiteX1" fmla="*/ 223999 w 2382252"/>
                  <a:gd name="connsiteY1" fmla="*/ 1619406 h 1630975"/>
                  <a:gd name="connsiteX2" fmla="*/ 243427 w 2382252"/>
                  <a:gd name="connsiteY2" fmla="*/ 1505244 h 1630975"/>
                  <a:gd name="connsiteX3" fmla="*/ 348341 w 2382252"/>
                  <a:gd name="connsiteY3" fmla="*/ 1493828 h 1630975"/>
                  <a:gd name="connsiteX4" fmla="*/ 375542 w 2382252"/>
                  <a:gd name="connsiteY4" fmla="*/ 1339708 h 1630975"/>
                  <a:gd name="connsiteX5" fmla="*/ 475276 w 2382252"/>
                  <a:gd name="connsiteY5" fmla="*/ 1316150 h 1630975"/>
                  <a:gd name="connsiteX6" fmla="*/ 511381 w 2382252"/>
                  <a:gd name="connsiteY6" fmla="*/ 1052279 h 1630975"/>
                  <a:gd name="connsiteX7" fmla="*/ 553261 w 2382252"/>
                  <a:gd name="connsiteY7" fmla="*/ 1072065 h 1630975"/>
                  <a:gd name="connsiteX8" fmla="*/ 545080 w 2382252"/>
                  <a:gd name="connsiteY8" fmla="*/ 846215 h 1630975"/>
                  <a:gd name="connsiteX9" fmla="*/ 672978 w 2382252"/>
                  <a:gd name="connsiteY9" fmla="*/ 869477 h 1630975"/>
                  <a:gd name="connsiteX10" fmla="*/ 654233 w 2382252"/>
                  <a:gd name="connsiteY10" fmla="*/ 773709 h 1630975"/>
                  <a:gd name="connsiteX11" fmla="*/ 848830 w 2382252"/>
                  <a:gd name="connsiteY11" fmla="*/ 779845 h 1630975"/>
                  <a:gd name="connsiteX12" fmla="*/ 877555 w 2382252"/>
                  <a:gd name="connsiteY12" fmla="*/ 638000 h 1630975"/>
                  <a:gd name="connsiteX13" fmla="*/ 1053428 w 2382252"/>
                  <a:gd name="connsiteY13" fmla="*/ 628964 h 1630975"/>
                  <a:gd name="connsiteX14" fmla="*/ 1063599 w 2382252"/>
                  <a:gd name="connsiteY14" fmla="*/ 512418 h 1630975"/>
                  <a:gd name="connsiteX15" fmla="*/ 1219397 w 2382252"/>
                  <a:gd name="connsiteY15" fmla="*/ 528448 h 1630975"/>
                  <a:gd name="connsiteX16" fmla="*/ 1223967 w 2382252"/>
                  <a:gd name="connsiteY16" fmla="*/ 383058 h 1630975"/>
                  <a:gd name="connsiteX17" fmla="*/ 1400698 w 2382252"/>
                  <a:gd name="connsiteY17" fmla="*/ 398230 h 1630975"/>
                  <a:gd name="connsiteX18" fmla="*/ 1394649 w 2382252"/>
                  <a:gd name="connsiteY18" fmla="*/ 252348 h 1630975"/>
                  <a:gd name="connsiteX19" fmla="*/ 1641596 w 2382252"/>
                  <a:gd name="connsiteY19" fmla="*/ 256382 h 1630975"/>
                  <a:gd name="connsiteX20" fmla="*/ 1649834 w 2382252"/>
                  <a:gd name="connsiteY20" fmla="*/ 114895 h 1630975"/>
                  <a:gd name="connsiteX21" fmla="*/ 1888132 w 2382252"/>
                  <a:gd name="connsiteY21" fmla="*/ 126311 h 1630975"/>
                  <a:gd name="connsiteX22" fmla="*/ 1870873 w 2382252"/>
                  <a:gd name="connsiteY22" fmla="*/ 4182 h 1630975"/>
                  <a:gd name="connsiteX23" fmla="*/ 2382252 w 2382252"/>
                  <a:gd name="connsiteY23" fmla="*/ 8345 h 1630975"/>
                  <a:gd name="connsiteX0" fmla="*/ 0 w 2382252"/>
                  <a:gd name="connsiteY0" fmla="*/ 1630975 h 1630975"/>
                  <a:gd name="connsiteX1" fmla="*/ 223999 w 2382252"/>
                  <a:gd name="connsiteY1" fmla="*/ 1619406 h 1630975"/>
                  <a:gd name="connsiteX2" fmla="*/ 243427 w 2382252"/>
                  <a:gd name="connsiteY2" fmla="*/ 1505244 h 1630975"/>
                  <a:gd name="connsiteX3" fmla="*/ 348341 w 2382252"/>
                  <a:gd name="connsiteY3" fmla="*/ 1493828 h 1630975"/>
                  <a:gd name="connsiteX4" fmla="*/ 375542 w 2382252"/>
                  <a:gd name="connsiteY4" fmla="*/ 1339708 h 1630975"/>
                  <a:gd name="connsiteX5" fmla="*/ 475276 w 2382252"/>
                  <a:gd name="connsiteY5" fmla="*/ 1316150 h 1630975"/>
                  <a:gd name="connsiteX6" fmla="*/ 511381 w 2382252"/>
                  <a:gd name="connsiteY6" fmla="*/ 1052279 h 1630975"/>
                  <a:gd name="connsiteX7" fmla="*/ 553261 w 2382252"/>
                  <a:gd name="connsiteY7" fmla="*/ 1072065 h 1630975"/>
                  <a:gd name="connsiteX8" fmla="*/ 545080 w 2382252"/>
                  <a:gd name="connsiteY8" fmla="*/ 846215 h 1630975"/>
                  <a:gd name="connsiteX9" fmla="*/ 672978 w 2382252"/>
                  <a:gd name="connsiteY9" fmla="*/ 869477 h 1630975"/>
                  <a:gd name="connsiteX10" fmla="*/ 654233 w 2382252"/>
                  <a:gd name="connsiteY10" fmla="*/ 773709 h 1630975"/>
                  <a:gd name="connsiteX11" fmla="*/ 848830 w 2382252"/>
                  <a:gd name="connsiteY11" fmla="*/ 779845 h 1630975"/>
                  <a:gd name="connsiteX12" fmla="*/ 877555 w 2382252"/>
                  <a:gd name="connsiteY12" fmla="*/ 638000 h 1630975"/>
                  <a:gd name="connsiteX13" fmla="*/ 1053428 w 2382252"/>
                  <a:gd name="connsiteY13" fmla="*/ 628964 h 1630975"/>
                  <a:gd name="connsiteX14" fmla="*/ 1063599 w 2382252"/>
                  <a:gd name="connsiteY14" fmla="*/ 512418 h 1630975"/>
                  <a:gd name="connsiteX15" fmla="*/ 1219397 w 2382252"/>
                  <a:gd name="connsiteY15" fmla="*/ 528448 h 1630975"/>
                  <a:gd name="connsiteX16" fmla="*/ 1223967 w 2382252"/>
                  <a:gd name="connsiteY16" fmla="*/ 383058 h 1630975"/>
                  <a:gd name="connsiteX17" fmla="*/ 1400698 w 2382252"/>
                  <a:gd name="connsiteY17" fmla="*/ 398230 h 1630975"/>
                  <a:gd name="connsiteX18" fmla="*/ 1394649 w 2382252"/>
                  <a:gd name="connsiteY18" fmla="*/ 252348 h 1630975"/>
                  <a:gd name="connsiteX19" fmla="*/ 1641596 w 2382252"/>
                  <a:gd name="connsiteY19" fmla="*/ 256382 h 1630975"/>
                  <a:gd name="connsiteX20" fmla="*/ 1649834 w 2382252"/>
                  <a:gd name="connsiteY20" fmla="*/ 114895 h 1630975"/>
                  <a:gd name="connsiteX21" fmla="*/ 1888132 w 2382252"/>
                  <a:gd name="connsiteY21" fmla="*/ 126311 h 1630975"/>
                  <a:gd name="connsiteX22" fmla="*/ 1870873 w 2382252"/>
                  <a:gd name="connsiteY22" fmla="*/ 4182 h 1630975"/>
                  <a:gd name="connsiteX23" fmla="*/ 2382252 w 2382252"/>
                  <a:gd name="connsiteY23" fmla="*/ 8345 h 1630975"/>
                  <a:gd name="connsiteX0" fmla="*/ 0 w 2382252"/>
                  <a:gd name="connsiteY0" fmla="*/ 1630975 h 1630975"/>
                  <a:gd name="connsiteX1" fmla="*/ 223999 w 2382252"/>
                  <a:gd name="connsiteY1" fmla="*/ 1619406 h 1630975"/>
                  <a:gd name="connsiteX2" fmla="*/ 243427 w 2382252"/>
                  <a:gd name="connsiteY2" fmla="*/ 1505244 h 1630975"/>
                  <a:gd name="connsiteX3" fmla="*/ 348341 w 2382252"/>
                  <a:gd name="connsiteY3" fmla="*/ 1493828 h 1630975"/>
                  <a:gd name="connsiteX4" fmla="*/ 375542 w 2382252"/>
                  <a:gd name="connsiteY4" fmla="*/ 1339708 h 1630975"/>
                  <a:gd name="connsiteX5" fmla="*/ 475276 w 2382252"/>
                  <a:gd name="connsiteY5" fmla="*/ 1316150 h 1630975"/>
                  <a:gd name="connsiteX6" fmla="*/ 511381 w 2382252"/>
                  <a:gd name="connsiteY6" fmla="*/ 1052279 h 1630975"/>
                  <a:gd name="connsiteX7" fmla="*/ 553261 w 2382252"/>
                  <a:gd name="connsiteY7" fmla="*/ 1072065 h 1630975"/>
                  <a:gd name="connsiteX8" fmla="*/ 545080 w 2382252"/>
                  <a:gd name="connsiteY8" fmla="*/ 846215 h 1630975"/>
                  <a:gd name="connsiteX9" fmla="*/ 672978 w 2382252"/>
                  <a:gd name="connsiteY9" fmla="*/ 869477 h 1630975"/>
                  <a:gd name="connsiteX10" fmla="*/ 654233 w 2382252"/>
                  <a:gd name="connsiteY10" fmla="*/ 773709 h 1630975"/>
                  <a:gd name="connsiteX11" fmla="*/ 848830 w 2382252"/>
                  <a:gd name="connsiteY11" fmla="*/ 779845 h 1630975"/>
                  <a:gd name="connsiteX12" fmla="*/ 877555 w 2382252"/>
                  <a:gd name="connsiteY12" fmla="*/ 638000 h 1630975"/>
                  <a:gd name="connsiteX13" fmla="*/ 1053428 w 2382252"/>
                  <a:gd name="connsiteY13" fmla="*/ 628964 h 1630975"/>
                  <a:gd name="connsiteX14" fmla="*/ 1063599 w 2382252"/>
                  <a:gd name="connsiteY14" fmla="*/ 512418 h 1630975"/>
                  <a:gd name="connsiteX15" fmla="*/ 1219397 w 2382252"/>
                  <a:gd name="connsiteY15" fmla="*/ 528448 h 1630975"/>
                  <a:gd name="connsiteX16" fmla="*/ 1223967 w 2382252"/>
                  <a:gd name="connsiteY16" fmla="*/ 383058 h 1630975"/>
                  <a:gd name="connsiteX17" fmla="*/ 1400698 w 2382252"/>
                  <a:gd name="connsiteY17" fmla="*/ 398230 h 1630975"/>
                  <a:gd name="connsiteX18" fmla="*/ 1394649 w 2382252"/>
                  <a:gd name="connsiteY18" fmla="*/ 252348 h 1630975"/>
                  <a:gd name="connsiteX19" fmla="*/ 1641596 w 2382252"/>
                  <a:gd name="connsiteY19" fmla="*/ 256382 h 1630975"/>
                  <a:gd name="connsiteX20" fmla="*/ 1649834 w 2382252"/>
                  <a:gd name="connsiteY20" fmla="*/ 114895 h 1630975"/>
                  <a:gd name="connsiteX21" fmla="*/ 1888132 w 2382252"/>
                  <a:gd name="connsiteY21" fmla="*/ 126311 h 1630975"/>
                  <a:gd name="connsiteX22" fmla="*/ 1870873 w 2382252"/>
                  <a:gd name="connsiteY22" fmla="*/ 4182 h 1630975"/>
                  <a:gd name="connsiteX23" fmla="*/ 2382252 w 2382252"/>
                  <a:gd name="connsiteY23" fmla="*/ 8345 h 1630975"/>
                  <a:gd name="connsiteX0" fmla="*/ 0 w 2382252"/>
                  <a:gd name="connsiteY0" fmla="*/ 1630975 h 1630975"/>
                  <a:gd name="connsiteX1" fmla="*/ 223999 w 2382252"/>
                  <a:gd name="connsiteY1" fmla="*/ 1619406 h 1630975"/>
                  <a:gd name="connsiteX2" fmla="*/ 243427 w 2382252"/>
                  <a:gd name="connsiteY2" fmla="*/ 1505244 h 1630975"/>
                  <a:gd name="connsiteX3" fmla="*/ 348341 w 2382252"/>
                  <a:gd name="connsiteY3" fmla="*/ 1493828 h 1630975"/>
                  <a:gd name="connsiteX4" fmla="*/ 375542 w 2382252"/>
                  <a:gd name="connsiteY4" fmla="*/ 1339708 h 1630975"/>
                  <a:gd name="connsiteX5" fmla="*/ 475276 w 2382252"/>
                  <a:gd name="connsiteY5" fmla="*/ 1316150 h 1630975"/>
                  <a:gd name="connsiteX6" fmla="*/ 511381 w 2382252"/>
                  <a:gd name="connsiteY6" fmla="*/ 1052279 h 1630975"/>
                  <a:gd name="connsiteX7" fmla="*/ 553261 w 2382252"/>
                  <a:gd name="connsiteY7" fmla="*/ 1072065 h 1630975"/>
                  <a:gd name="connsiteX8" fmla="*/ 545080 w 2382252"/>
                  <a:gd name="connsiteY8" fmla="*/ 846215 h 1630975"/>
                  <a:gd name="connsiteX9" fmla="*/ 672978 w 2382252"/>
                  <a:gd name="connsiteY9" fmla="*/ 869477 h 1630975"/>
                  <a:gd name="connsiteX10" fmla="*/ 654233 w 2382252"/>
                  <a:gd name="connsiteY10" fmla="*/ 773709 h 1630975"/>
                  <a:gd name="connsiteX11" fmla="*/ 848830 w 2382252"/>
                  <a:gd name="connsiteY11" fmla="*/ 779845 h 1630975"/>
                  <a:gd name="connsiteX12" fmla="*/ 877555 w 2382252"/>
                  <a:gd name="connsiteY12" fmla="*/ 638000 h 1630975"/>
                  <a:gd name="connsiteX13" fmla="*/ 1053428 w 2382252"/>
                  <a:gd name="connsiteY13" fmla="*/ 628964 h 1630975"/>
                  <a:gd name="connsiteX14" fmla="*/ 1063599 w 2382252"/>
                  <a:gd name="connsiteY14" fmla="*/ 512418 h 1630975"/>
                  <a:gd name="connsiteX15" fmla="*/ 1219397 w 2382252"/>
                  <a:gd name="connsiteY15" fmla="*/ 528448 h 1630975"/>
                  <a:gd name="connsiteX16" fmla="*/ 1223967 w 2382252"/>
                  <a:gd name="connsiteY16" fmla="*/ 383058 h 1630975"/>
                  <a:gd name="connsiteX17" fmla="*/ 1400698 w 2382252"/>
                  <a:gd name="connsiteY17" fmla="*/ 398230 h 1630975"/>
                  <a:gd name="connsiteX18" fmla="*/ 1394649 w 2382252"/>
                  <a:gd name="connsiteY18" fmla="*/ 252348 h 1630975"/>
                  <a:gd name="connsiteX19" fmla="*/ 1641596 w 2382252"/>
                  <a:gd name="connsiteY19" fmla="*/ 256382 h 1630975"/>
                  <a:gd name="connsiteX20" fmla="*/ 1649834 w 2382252"/>
                  <a:gd name="connsiteY20" fmla="*/ 114895 h 1630975"/>
                  <a:gd name="connsiteX21" fmla="*/ 1888132 w 2382252"/>
                  <a:gd name="connsiteY21" fmla="*/ 126311 h 1630975"/>
                  <a:gd name="connsiteX22" fmla="*/ 1870873 w 2382252"/>
                  <a:gd name="connsiteY22" fmla="*/ 4182 h 1630975"/>
                  <a:gd name="connsiteX23" fmla="*/ 2382252 w 2382252"/>
                  <a:gd name="connsiteY23" fmla="*/ 8345 h 1630975"/>
                  <a:gd name="connsiteX0" fmla="*/ 0 w 2382252"/>
                  <a:gd name="connsiteY0" fmla="*/ 1630975 h 1630975"/>
                  <a:gd name="connsiteX1" fmla="*/ 223999 w 2382252"/>
                  <a:gd name="connsiteY1" fmla="*/ 1619406 h 1630975"/>
                  <a:gd name="connsiteX2" fmla="*/ 243427 w 2382252"/>
                  <a:gd name="connsiteY2" fmla="*/ 1505244 h 1630975"/>
                  <a:gd name="connsiteX3" fmla="*/ 348341 w 2382252"/>
                  <a:gd name="connsiteY3" fmla="*/ 1493828 h 1630975"/>
                  <a:gd name="connsiteX4" fmla="*/ 375542 w 2382252"/>
                  <a:gd name="connsiteY4" fmla="*/ 1339708 h 1630975"/>
                  <a:gd name="connsiteX5" fmla="*/ 475276 w 2382252"/>
                  <a:gd name="connsiteY5" fmla="*/ 1316150 h 1630975"/>
                  <a:gd name="connsiteX6" fmla="*/ 511381 w 2382252"/>
                  <a:gd name="connsiteY6" fmla="*/ 1052279 h 1630975"/>
                  <a:gd name="connsiteX7" fmla="*/ 553261 w 2382252"/>
                  <a:gd name="connsiteY7" fmla="*/ 1072065 h 1630975"/>
                  <a:gd name="connsiteX8" fmla="*/ 545080 w 2382252"/>
                  <a:gd name="connsiteY8" fmla="*/ 846215 h 1630975"/>
                  <a:gd name="connsiteX9" fmla="*/ 672978 w 2382252"/>
                  <a:gd name="connsiteY9" fmla="*/ 869477 h 1630975"/>
                  <a:gd name="connsiteX10" fmla="*/ 654233 w 2382252"/>
                  <a:gd name="connsiteY10" fmla="*/ 773709 h 1630975"/>
                  <a:gd name="connsiteX11" fmla="*/ 848830 w 2382252"/>
                  <a:gd name="connsiteY11" fmla="*/ 779845 h 1630975"/>
                  <a:gd name="connsiteX12" fmla="*/ 877555 w 2382252"/>
                  <a:gd name="connsiteY12" fmla="*/ 638000 h 1630975"/>
                  <a:gd name="connsiteX13" fmla="*/ 1053428 w 2382252"/>
                  <a:gd name="connsiteY13" fmla="*/ 628964 h 1630975"/>
                  <a:gd name="connsiteX14" fmla="*/ 1063599 w 2382252"/>
                  <a:gd name="connsiteY14" fmla="*/ 512418 h 1630975"/>
                  <a:gd name="connsiteX15" fmla="*/ 1219397 w 2382252"/>
                  <a:gd name="connsiteY15" fmla="*/ 528448 h 1630975"/>
                  <a:gd name="connsiteX16" fmla="*/ 1223967 w 2382252"/>
                  <a:gd name="connsiteY16" fmla="*/ 383058 h 1630975"/>
                  <a:gd name="connsiteX17" fmla="*/ 1400698 w 2382252"/>
                  <a:gd name="connsiteY17" fmla="*/ 398230 h 1630975"/>
                  <a:gd name="connsiteX18" fmla="*/ 1394649 w 2382252"/>
                  <a:gd name="connsiteY18" fmla="*/ 252348 h 1630975"/>
                  <a:gd name="connsiteX19" fmla="*/ 1641596 w 2382252"/>
                  <a:gd name="connsiteY19" fmla="*/ 256382 h 1630975"/>
                  <a:gd name="connsiteX20" fmla="*/ 1649834 w 2382252"/>
                  <a:gd name="connsiteY20" fmla="*/ 114895 h 1630975"/>
                  <a:gd name="connsiteX21" fmla="*/ 1888132 w 2382252"/>
                  <a:gd name="connsiteY21" fmla="*/ 126311 h 1630975"/>
                  <a:gd name="connsiteX22" fmla="*/ 1870873 w 2382252"/>
                  <a:gd name="connsiteY22" fmla="*/ 4182 h 1630975"/>
                  <a:gd name="connsiteX23" fmla="*/ 2382252 w 2382252"/>
                  <a:gd name="connsiteY23" fmla="*/ 8345 h 1630975"/>
                  <a:gd name="connsiteX0" fmla="*/ 0 w 2382252"/>
                  <a:gd name="connsiteY0" fmla="*/ 1630975 h 1630975"/>
                  <a:gd name="connsiteX1" fmla="*/ 223999 w 2382252"/>
                  <a:gd name="connsiteY1" fmla="*/ 1619406 h 1630975"/>
                  <a:gd name="connsiteX2" fmla="*/ 243427 w 2382252"/>
                  <a:gd name="connsiteY2" fmla="*/ 1505244 h 1630975"/>
                  <a:gd name="connsiteX3" fmla="*/ 348341 w 2382252"/>
                  <a:gd name="connsiteY3" fmla="*/ 1493828 h 1630975"/>
                  <a:gd name="connsiteX4" fmla="*/ 375542 w 2382252"/>
                  <a:gd name="connsiteY4" fmla="*/ 1339708 h 1630975"/>
                  <a:gd name="connsiteX5" fmla="*/ 475276 w 2382252"/>
                  <a:gd name="connsiteY5" fmla="*/ 1316150 h 1630975"/>
                  <a:gd name="connsiteX6" fmla="*/ 511381 w 2382252"/>
                  <a:gd name="connsiteY6" fmla="*/ 1052279 h 1630975"/>
                  <a:gd name="connsiteX7" fmla="*/ 553261 w 2382252"/>
                  <a:gd name="connsiteY7" fmla="*/ 1072065 h 1630975"/>
                  <a:gd name="connsiteX8" fmla="*/ 545080 w 2382252"/>
                  <a:gd name="connsiteY8" fmla="*/ 846215 h 1630975"/>
                  <a:gd name="connsiteX9" fmla="*/ 672978 w 2382252"/>
                  <a:gd name="connsiteY9" fmla="*/ 869477 h 1630975"/>
                  <a:gd name="connsiteX10" fmla="*/ 654233 w 2382252"/>
                  <a:gd name="connsiteY10" fmla="*/ 773709 h 1630975"/>
                  <a:gd name="connsiteX11" fmla="*/ 848830 w 2382252"/>
                  <a:gd name="connsiteY11" fmla="*/ 779845 h 1630975"/>
                  <a:gd name="connsiteX12" fmla="*/ 877555 w 2382252"/>
                  <a:gd name="connsiteY12" fmla="*/ 638000 h 1630975"/>
                  <a:gd name="connsiteX13" fmla="*/ 1053428 w 2382252"/>
                  <a:gd name="connsiteY13" fmla="*/ 628964 h 1630975"/>
                  <a:gd name="connsiteX14" fmla="*/ 1063599 w 2382252"/>
                  <a:gd name="connsiteY14" fmla="*/ 512418 h 1630975"/>
                  <a:gd name="connsiteX15" fmla="*/ 1219397 w 2382252"/>
                  <a:gd name="connsiteY15" fmla="*/ 528448 h 1630975"/>
                  <a:gd name="connsiteX16" fmla="*/ 1223967 w 2382252"/>
                  <a:gd name="connsiteY16" fmla="*/ 383058 h 1630975"/>
                  <a:gd name="connsiteX17" fmla="*/ 1400698 w 2382252"/>
                  <a:gd name="connsiteY17" fmla="*/ 398230 h 1630975"/>
                  <a:gd name="connsiteX18" fmla="*/ 1394649 w 2382252"/>
                  <a:gd name="connsiteY18" fmla="*/ 252348 h 1630975"/>
                  <a:gd name="connsiteX19" fmla="*/ 1641596 w 2382252"/>
                  <a:gd name="connsiteY19" fmla="*/ 256382 h 1630975"/>
                  <a:gd name="connsiteX20" fmla="*/ 1649834 w 2382252"/>
                  <a:gd name="connsiteY20" fmla="*/ 114895 h 1630975"/>
                  <a:gd name="connsiteX21" fmla="*/ 1888132 w 2382252"/>
                  <a:gd name="connsiteY21" fmla="*/ 126311 h 1630975"/>
                  <a:gd name="connsiteX22" fmla="*/ 1870873 w 2382252"/>
                  <a:gd name="connsiteY22" fmla="*/ 4182 h 1630975"/>
                  <a:gd name="connsiteX23" fmla="*/ 2382252 w 2382252"/>
                  <a:gd name="connsiteY23" fmla="*/ 8345 h 1630975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3427 w 2382252"/>
                  <a:gd name="connsiteY2" fmla="*/ 1505244 h 1631281"/>
                  <a:gd name="connsiteX3" fmla="*/ 348341 w 2382252"/>
                  <a:gd name="connsiteY3" fmla="*/ 1493828 h 1631281"/>
                  <a:gd name="connsiteX4" fmla="*/ 375542 w 2382252"/>
                  <a:gd name="connsiteY4" fmla="*/ 133970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48341 w 2382252"/>
                  <a:gd name="connsiteY3" fmla="*/ 1493828 h 1631281"/>
                  <a:gd name="connsiteX4" fmla="*/ 375542 w 2382252"/>
                  <a:gd name="connsiteY4" fmla="*/ 133970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48341 w 2382252"/>
                  <a:gd name="connsiteY3" fmla="*/ 1493828 h 1631281"/>
                  <a:gd name="connsiteX4" fmla="*/ 375542 w 2382252"/>
                  <a:gd name="connsiteY4" fmla="*/ 133970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48341 w 2382252"/>
                  <a:gd name="connsiteY3" fmla="*/ 1493828 h 1631281"/>
                  <a:gd name="connsiteX4" fmla="*/ 375542 w 2382252"/>
                  <a:gd name="connsiteY4" fmla="*/ 133970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48341 w 2382252"/>
                  <a:gd name="connsiteY3" fmla="*/ 1493828 h 1631281"/>
                  <a:gd name="connsiteX4" fmla="*/ 375542 w 2382252"/>
                  <a:gd name="connsiteY4" fmla="*/ 133970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75542 w 2382252"/>
                  <a:gd name="connsiteY4" fmla="*/ 133970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75542 w 2382252"/>
                  <a:gd name="connsiteY4" fmla="*/ 133970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75542 w 2382252"/>
                  <a:gd name="connsiteY4" fmla="*/ 133970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65167 w 2382252"/>
                  <a:gd name="connsiteY9" fmla="*/ 854178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65167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65167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62564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0167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1363 w 2382252"/>
                  <a:gd name="connsiteY16" fmla="*/ 39070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1363 w 2382252"/>
                  <a:gd name="connsiteY16" fmla="*/ 390708 h 1631281"/>
                  <a:gd name="connsiteX17" fmla="*/ 1398095 w 2382252"/>
                  <a:gd name="connsiteY17" fmla="*/ 379106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1363 w 2382252"/>
                  <a:gd name="connsiteY16" fmla="*/ 390708 h 1631281"/>
                  <a:gd name="connsiteX17" fmla="*/ 1395492 w 2382252"/>
                  <a:gd name="connsiteY17" fmla="*/ 39058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1363 w 2382252"/>
                  <a:gd name="connsiteY16" fmla="*/ 390708 h 1631281"/>
                  <a:gd name="connsiteX17" fmla="*/ 1395492 w 2382252"/>
                  <a:gd name="connsiteY17" fmla="*/ 390580 h 1631281"/>
                  <a:gd name="connsiteX18" fmla="*/ 1399855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1363 w 2382252"/>
                  <a:gd name="connsiteY16" fmla="*/ 390708 h 1631281"/>
                  <a:gd name="connsiteX17" fmla="*/ 1395492 w 2382252"/>
                  <a:gd name="connsiteY17" fmla="*/ 390580 h 1631281"/>
                  <a:gd name="connsiteX18" fmla="*/ 1399855 w 2382252"/>
                  <a:gd name="connsiteY18" fmla="*/ 252348 h 1631281"/>
                  <a:gd name="connsiteX19" fmla="*/ 1641596 w 2382252"/>
                  <a:gd name="connsiteY19" fmla="*/ 252557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1363 w 2382252"/>
                  <a:gd name="connsiteY16" fmla="*/ 390708 h 1631281"/>
                  <a:gd name="connsiteX17" fmla="*/ 1395492 w 2382252"/>
                  <a:gd name="connsiteY17" fmla="*/ 390580 h 1631281"/>
                  <a:gd name="connsiteX18" fmla="*/ 1399855 w 2382252"/>
                  <a:gd name="connsiteY18" fmla="*/ 252348 h 1631281"/>
                  <a:gd name="connsiteX19" fmla="*/ 1641596 w 2382252"/>
                  <a:gd name="connsiteY19" fmla="*/ 252557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1363 w 2382252"/>
                  <a:gd name="connsiteY16" fmla="*/ 390708 h 1631281"/>
                  <a:gd name="connsiteX17" fmla="*/ 1395492 w 2382252"/>
                  <a:gd name="connsiteY17" fmla="*/ 390580 h 1631281"/>
                  <a:gd name="connsiteX18" fmla="*/ 1399855 w 2382252"/>
                  <a:gd name="connsiteY18" fmla="*/ 252348 h 1631281"/>
                  <a:gd name="connsiteX19" fmla="*/ 1641596 w 2382252"/>
                  <a:gd name="connsiteY19" fmla="*/ 252557 h 1631281"/>
                  <a:gd name="connsiteX20" fmla="*/ 1644626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1363 w 2382252"/>
                  <a:gd name="connsiteY16" fmla="*/ 390708 h 1631281"/>
                  <a:gd name="connsiteX17" fmla="*/ 1395492 w 2382252"/>
                  <a:gd name="connsiteY17" fmla="*/ 390580 h 1631281"/>
                  <a:gd name="connsiteX18" fmla="*/ 1399855 w 2382252"/>
                  <a:gd name="connsiteY18" fmla="*/ 252348 h 1631281"/>
                  <a:gd name="connsiteX19" fmla="*/ 1641596 w 2382252"/>
                  <a:gd name="connsiteY19" fmla="*/ 252557 h 1631281"/>
                  <a:gd name="connsiteX20" fmla="*/ 1644626 w 2382252"/>
                  <a:gd name="connsiteY20" fmla="*/ 114895 h 1631281"/>
                  <a:gd name="connsiteX21" fmla="*/ 1885529 w 2382252"/>
                  <a:gd name="connsiteY21" fmla="*/ 11866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4101 h 1634407"/>
                  <a:gd name="connsiteX1" fmla="*/ 237017 w 2382252"/>
                  <a:gd name="connsiteY1" fmla="*/ 1630182 h 1634407"/>
                  <a:gd name="connsiteX2" fmla="*/ 240824 w 2382252"/>
                  <a:gd name="connsiteY2" fmla="*/ 1516020 h 1634407"/>
                  <a:gd name="connsiteX3" fmla="*/ 353548 w 2382252"/>
                  <a:gd name="connsiteY3" fmla="*/ 1512252 h 1634407"/>
                  <a:gd name="connsiteX4" fmla="*/ 357316 w 2382252"/>
                  <a:gd name="connsiteY4" fmla="*/ 1335184 h 1634407"/>
                  <a:gd name="connsiteX5" fmla="*/ 475276 w 2382252"/>
                  <a:gd name="connsiteY5" fmla="*/ 1326925 h 1634407"/>
                  <a:gd name="connsiteX6" fmla="*/ 500967 w 2382252"/>
                  <a:gd name="connsiteY6" fmla="*/ 1070705 h 1634407"/>
                  <a:gd name="connsiteX7" fmla="*/ 553261 w 2382252"/>
                  <a:gd name="connsiteY7" fmla="*/ 1075191 h 1634407"/>
                  <a:gd name="connsiteX8" fmla="*/ 547684 w 2382252"/>
                  <a:gd name="connsiteY8" fmla="*/ 856991 h 1634407"/>
                  <a:gd name="connsiteX9" fmla="*/ 652150 w 2382252"/>
                  <a:gd name="connsiteY9" fmla="*/ 857304 h 1634407"/>
                  <a:gd name="connsiteX10" fmla="*/ 656836 w 2382252"/>
                  <a:gd name="connsiteY10" fmla="*/ 773011 h 1634407"/>
                  <a:gd name="connsiteX11" fmla="*/ 851433 w 2382252"/>
                  <a:gd name="connsiteY11" fmla="*/ 771498 h 1634407"/>
                  <a:gd name="connsiteX12" fmla="*/ 861934 w 2382252"/>
                  <a:gd name="connsiteY12" fmla="*/ 641126 h 1634407"/>
                  <a:gd name="connsiteX13" fmla="*/ 1045618 w 2382252"/>
                  <a:gd name="connsiteY13" fmla="*/ 643563 h 1634407"/>
                  <a:gd name="connsiteX14" fmla="*/ 1045374 w 2382252"/>
                  <a:gd name="connsiteY14" fmla="*/ 530842 h 1634407"/>
                  <a:gd name="connsiteX15" fmla="*/ 1219397 w 2382252"/>
                  <a:gd name="connsiteY15" fmla="*/ 531574 h 1634407"/>
                  <a:gd name="connsiteX16" fmla="*/ 1221363 w 2382252"/>
                  <a:gd name="connsiteY16" fmla="*/ 393834 h 1634407"/>
                  <a:gd name="connsiteX17" fmla="*/ 1395492 w 2382252"/>
                  <a:gd name="connsiteY17" fmla="*/ 393706 h 1634407"/>
                  <a:gd name="connsiteX18" fmla="*/ 1399855 w 2382252"/>
                  <a:gd name="connsiteY18" fmla="*/ 255474 h 1634407"/>
                  <a:gd name="connsiteX19" fmla="*/ 1641596 w 2382252"/>
                  <a:gd name="connsiteY19" fmla="*/ 255683 h 1634407"/>
                  <a:gd name="connsiteX20" fmla="*/ 1644626 w 2382252"/>
                  <a:gd name="connsiteY20" fmla="*/ 118021 h 1634407"/>
                  <a:gd name="connsiteX21" fmla="*/ 1885529 w 2382252"/>
                  <a:gd name="connsiteY21" fmla="*/ 121787 h 1634407"/>
                  <a:gd name="connsiteX22" fmla="*/ 1881287 w 2382252"/>
                  <a:gd name="connsiteY22" fmla="*/ 3483 h 1634407"/>
                  <a:gd name="connsiteX23" fmla="*/ 2382252 w 2382252"/>
                  <a:gd name="connsiteY23" fmla="*/ 11471 h 1634407"/>
                  <a:gd name="connsiteX0" fmla="*/ 0 w 2382252"/>
                  <a:gd name="connsiteY0" fmla="*/ 1630618 h 1630924"/>
                  <a:gd name="connsiteX1" fmla="*/ 237017 w 2382252"/>
                  <a:gd name="connsiteY1" fmla="*/ 1626699 h 1630924"/>
                  <a:gd name="connsiteX2" fmla="*/ 240824 w 2382252"/>
                  <a:gd name="connsiteY2" fmla="*/ 1512537 h 1630924"/>
                  <a:gd name="connsiteX3" fmla="*/ 353548 w 2382252"/>
                  <a:gd name="connsiteY3" fmla="*/ 1508769 h 1630924"/>
                  <a:gd name="connsiteX4" fmla="*/ 357316 w 2382252"/>
                  <a:gd name="connsiteY4" fmla="*/ 1331701 h 1630924"/>
                  <a:gd name="connsiteX5" fmla="*/ 475276 w 2382252"/>
                  <a:gd name="connsiteY5" fmla="*/ 1323442 h 1630924"/>
                  <a:gd name="connsiteX6" fmla="*/ 500967 w 2382252"/>
                  <a:gd name="connsiteY6" fmla="*/ 1067222 h 1630924"/>
                  <a:gd name="connsiteX7" fmla="*/ 553261 w 2382252"/>
                  <a:gd name="connsiteY7" fmla="*/ 1071708 h 1630924"/>
                  <a:gd name="connsiteX8" fmla="*/ 547684 w 2382252"/>
                  <a:gd name="connsiteY8" fmla="*/ 853508 h 1630924"/>
                  <a:gd name="connsiteX9" fmla="*/ 652150 w 2382252"/>
                  <a:gd name="connsiteY9" fmla="*/ 853821 h 1630924"/>
                  <a:gd name="connsiteX10" fmla="*/ 656836 w 2382252"/>
                  <a:gd name="connsiteY10" fmla="*/ 769528 h 1630924"/>
                  <a:gd name="connsiteX11" fmla="*/ 851433 w 2382252"/>
                  <a:gd name="connsiteY11" fmla="*/ 768015 h 1630924"/>
                  <a:gd name="connsiteX12" fmla="*/ 861934 w 2382252"/>
                  <a:gd name="connsiteY12" fmla="*/ 637643 h 1630924"/>
                  <a:gd name="connsiteX13" fmla="*/ 1045618 w 2382252"/>
                  <a:gd name="connsiteY13" fmla="*/ 640080 h 1630924"/>
                  <a:gd name="connsiteX14" fmla="*/ 1045374 w 2382252"/>
                  <a:gd name="connsiteY14" fmla="*/ 527359 h 1630924"/>
                  <a:gd name="connsiteX15" fmla="*/ 1219397 w 2382252"/>
                  <a:gd name="connsiteY15" fmla="*/ 528091 h 1630924"/>
                  <a:gd name="connsiteX16" fmla="*/ 1221363 w 2382252"/>
                  <a:gd name="connsiteY16" fmla="*/ 390351 h 1630924"/>
                  <a:gd name="connsiteX17" fmla="*/ 1395492 w 2382252"/>
                  <a:gd name="connsiteY17" fmla="*/ 390223 h 1630924"/>
                  <a:gd name="connsiteX18" fmla="*/ 1399855 w 2382252"/>
                  <a:gd name="connsiteY18" fmla="*/ 251991 h 1630924"/>
                  <a:gd name="connsiteX19" fmla="*/ 1641596 w 2382252"/>
                  <a:gd name="connsiteY19" fmla="*/ 252200 h 1630924"/>
                  <a:gd name="connsiteX20" fmla="*/ 1644626 w 2382252"/>
                  <a:gd name="connsiteY20" fmla="*/ 114538 h 1630924"/>
                  <a:gd name="connsiteX21" fmla="*/ 1885529 w 2382252"/>
                  <a:gd name="connsiteY21" fmla="*/ 118304 h 1630924"/>
                  <a:gd name="connsiteX22" fmla="*/ 1881287 w 2382252"/>
                  <a:gd name="connsiteY22" fmla="*/ 0 h 1630924"/>
                  <a:gd name="connsiteX23" fmla="*/ 2382252 w 2382252"/>
                  <a:gd name="connsiteY23" fmla="*/ 7988 h 163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82252" h="1630924">
                    <a:moveTo>
                      <a:pt x="0" y="1630618"/>
                    </a:moveTo>
                    <a:cubicBezTo>
                      <a:pt x="25028" y="1616322"/>
                      <a:pt x="196446" y="1640005"/>
                      <a:pt x="237017" y="1626699"/>
                    </a:cubicBezTo>
                    <a:cubicBezTo>
                      <a:pt x="238535" y="1582796"/>
                      <a:pt x="239039" y="1547872"/>
                      <a:pt x="240824" y="1512537"/>
                    </a:cubicBezTo>
                    <a:cubicBezTo>
                      <a:pt x="273852" y="1519274"/>
                      <a:pt x="323745" y="1508596"/>
                      <a:pt x="353548" y="1508769"/>
                    </a:cubicBezTo>
                    <a:cubicBezTo>
                      <a:pt x="354712" y="1463045"/>
                      <a:pt x="359037" y="1380475"/>
                      <a:pt x="357316" y="1331701"/>
                    </a:cubicBezTo>
                    <a:cubicBezTo>
                      <a:pt x="397253" y="1332646"/>
                      <a:pt x="435111" y="1331122"/>
                      <a:pt x="475276" y="1323442"/>
                    </a:cubicBezTo>
                    <a:cubicBezTo>
                      <a:pt x="478166" y="1238214"/>
                      <a:pt x="496554" y="1121685"/>
                      <a:pt x="500967" y="1067222"/>
                    </a:cubicBezTo>
                    <a:cubicBezTo>
                      <a:pt x="535907" y="1066635"/>
                      <a:pt x="525465" y="1074676"/>
                      <a:pt x="553261" y="1071708"/>
                    </a:cubicBezTo>
                    <a:cubicBezTo>
                      <a:pt x="552719" y="997652"/>
                      <a:pt x="548226" y="918039"/>
                      <a:pt x="547684" y="853508"/>
                    </a:cubicBezTo>
                    <a:cubicBezTo>
                      <a:pt x="610578" y="854207"/>
                      <a:pt x="608306" y="857884"/>
                      <a:pt x="652150" y="853821"/>
                    </a:cubicBezTo>
                    <a:cubicBezTo>
                      <a:pt x="654340" y="806974"/>
                      <a:pt x="657028" y="802087"/>
                      <a:pt x="656836" y="769528"/>
                    </a:cubicBezTo>
                    <a:cubicBezTo>
                      <a:pt x="709348" y="767339"/>
                      <a:pt x="794159" y="770204"/>
                      <a:pt x="851433" y="768015"/>
                    </a:cubicBezTo>
                    <a:cubicBezTo>
                      <a:pt x="852336" y="723979"/>
                      <a:pt x="863412" y="691205"/>
                      <a:pt x="861934" y="637643"/>
                    </a:cubicBezTo>
                    <a:lnTo>
                      <a:pt x="1045618" y="640080"/>
                    </a:lnTo>
                    <a:cubicBezTo>
                      <a:pt x="1048472" y="581756"/>
                      <a:pt x="1044901" y="580921"/>
                      <a:pt x="1045374" y="527359"/>
                    </a:cubicBezTo>
                    <a:cubicBezTo>
                      <a:pt x="1110887" y="526106"/>
                      <a:pt x="1163410" y="531724"/>
                      <a:pt x="1219397" y="528091"/>
                    </a:cubicBezTo>
                    <a:cubicBezTo>
                      <a:pt x="1218662" y="475895"/>
                      <a:pt x="1217334" y="435403"/>
                      <a:pt x="1221363" y="390351"/>
                    </a:cubicBezTo>
                    <a:cubicBezTo>
                      <a:pt x="1274811" y="384922"/>
                      <a:pt x="1342044" y="390890"/>
                      <a:pt x="1395492" y="390223"/>
                    </a:cubicBezTo>
                    <a:cubicBezTo>
                      <a:pt x="1390107" y="335296"/>
                      <a:pt x="1402858" y="283105"/>
                      <a:pt x="1399855" y="251991"/>
                    </a:cubicBezTo>
                    <a:cubicBezTo>
                      <a:pt x="1479384" y="246484"/>
                      <a:pt x="1583498" y="253376"/>
                      <a:pt x="1641596" y="252200"/>
                    </a:cubicBezTo>
                    <a:cubicBezTo>
                      <a:pt x="1643086" y="212926"/>
                      <a:pt x="1635992" y="165718"/>
                      <a:pt x="1644626" y="114538"/>
                    </a:cubicBezTo>
                    <a:lnTo>
                      <a:pt x="1885529" y="118304"/>
                    </a:lnTo>
                    <a:cubicBezTo>
                      <a:pt x="1884051" y="48660"/>
                      <a:pt x="1880384" y="50594"/>
                      <a:pt x="1881287" y="0"/>
                    </a:cubicBezTo>
                    <a:lnTo>
                      <a:pt x="2382252" y="7988"/>
                    </a:lnTo>
                  </a:path>
                </a:pathLst>
              </a:custGeom>
              <a:noFill/>
              <a:ln w="317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/>
              <p:cNvSpPr/>
              <p:nvPr/>
            </p:nvSpPr>
            <p:spPr>
              <a:xfrm>
                <a:off x="1526217" y="3906026"/>
                <a:ext cx="2673783" cy="1312873"/>
              </a:xfrm>
              <a:custGeom>
                <a:avLst/>
                <a:gdLst>
                  <a:gd name="connsiteX0" fmla="*/ 0 w 2389632"/>
                  <a:gd name="connsiteY0" fmla="*/ 1621536 h 1621536"/>
                  <a:gd name="connsiteX1" fmla="*/ 2389632 w 2389632"/>
                  <a:gd name="connsiteY1" fmla="*/ 0 h 1621536"/>
                  <a:gd name="connsiteX2" fmla="*/ 2389632 w 2389632"/>
                  <a:gd name="connsiteY2" fmla="*/ 0 h 1621536"/>
                  <a:gd name="connsiteX0" fmla="*/ 0 w 2389632"/>
                  <a:gd name="connsiteY0" fmla="*/ 1621536 h 1636244"/>
                  <a:gd name="connsiteX1" fmla="*/ 162772 w 2389632"/>
                  <a:gd name="connsiteY1" fmla="*/ 1627950 h 1636244"/>
                  <a:gd name="connsiteX2" fmla="*/ 2389632 w 2389632"/>
                  <a:gd name="connsiteY2" fmla="*/ 0 h 1636244"/>
                  <a:gd name="connsiteX3" fmla="*/ 2389632 w 2389632"/>
                  <a:gd name="connsiteY3" fmla="*/ 0 h 1636244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2367964 w 2367964"/>
                  <a:gd name="connsiteY2" fmla="*/ 0 h 1637756"/>
                  <a:gd name="connsiteX3" fmla="*/ 2367964 w 2367964"/>
                  <a:gd name="connsiteY3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367964 w 2367964"/>
                  <a:gd name="connsiteY3" fmla="*/ 0 h 1637756"/>
                  <a:gd name="connsiteX4" fmla="*/ 2367964 w 2367964"/>
                  <a:gd name="connsiteY4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367964 w 2367964"/>
                  <a:gd name="connsiteY4" fmla="*/ 0 h 1637756"/>
                  <a:gd name="connsiteX5" fmla="*/ 2367964 w 2367964"/>
                  <a:gd name="connsiteY5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2367964 w 2367964"/>
                  <a:gd name="connsiteY5" fmla="*/ 0 h 1637756"/>
                  <a:gd name="connsiteX6" fmla="*/ 2367964 w 2367964"/>
                  <a:gd name="connsiteY6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2367964 w 2367964"/>
                  <a:gd name="connsiteY6" fmla="*/ 0 h 1637756"/>
                  <a:gd name="connsiteX7" fmla="*/ 2367964 w 2367964"/>
                  <a:gd name="connsiteY7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2367964 w 2367964"/>
                  <a:gd name="connsiteY7" fmla="*/ 0 h 1637756"/>
                  <a:gd name="connsiteX8" fmla="*/ 2367964 w 2367964"/>
                  <a:gd name="connsiteY8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2367964 w 2367964"/>
                  <a:gd name="connsiteY8" fmla="*/ 0 h 1637756"/>
                  <a:gd name="connsiteX9" fmla="*/ 2367964 w 2367964"/>
                  <a:gd name="connsiteY9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2367964 w 2367964"/>
                  <a:gd name="connsiteY9" fmla="*/ 0 h 1637756"/>
                  <a:gd name="connsiteX10" fmla="*/ 2367964 w 2367964"/>
                  <a:gd name="connsiteY10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2367964 w 2367964"/>
                  <a:gd name="connsiteY10" fmla="*/ 0 h 1637756"/>
                  <a:gd name="connsiteX11" fmla="*/ 2367964 w 2367964"/>
                  <a:gd name="connsiteY11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2367964 w 2367964"/>
                  <a:gd name="connsiteY11" fmla="*/ 0 h 1637756"/>
                  <a:gd name="connsiteX12" fmla="*/ 2367964 w 2367964"/>
                  <a:gd name="connsiteY12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2367964 w 2367964"/>
                  <a:gd name="connsiteY12" fmla="*/ 0 h 1637756"/>
                  <a:gd name="connsiteX13" fmla="*/ 2367964 w 2367964"/>
                  <a:gd name="connsiteY13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2367964 w 2367964"/>
                  <a:gd name="connsiteY13" fmla="*/ 0 h 1637756"/>
                  <a:gd name="connsiteX14" fmla="*/ 2367964 w 2367964"/>
                  <a:gd name="connsiteY14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1228850 w 2367964"/>
                  <a:gd name="connsiteY13" fmla="*/ 462198 h 1637756"/>
                  <a:gd name="connsiteX14" fmla="*/ 2367964 w 2367964"/>
                  <a:gd name="connsiteY14" fmla="*/ 0 h 1637756"/>
                  <a:gd name="connsiteX15" fmla="*/ 2367964 w 2367964"/>
                  <a:gd name="connsiteY15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1228850 w 2367964"/>
                  <a:gd name="connsiteY13" fmla="*/ 462198 h 1637756"/>
                  <a:gd name="connsiteX14" fmla="*/ 1241851 w 2367964"/>
                  <a:gd name="connsiteY14" fmla="*/ 319188 h 1637756"/>
                  <a:gd name="connsiteX15" fmla="*/ 2367964 w 2367964"/>
                  <a:gd name="connsiteY15" fmla="*/ 0 h 1637756"/>
                  <a:gd name="connsiteX16" fmla="*/ 2367964 w 2367964"/>
                  <a:gd name="connsiteY16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1228850 w 2367964"/>
                  <a:gd name="connsiteY13" fmla="*/ 462198 h 1637756"/>
                  <a:gd name="connsiteX14" fmla="*/ 1241851 w 2367964"/>
                  <a:gd name="connsiteY14" fmla="*/ 319188 h 1637756"/>
                  <a:gd name="connsiteX15" fmla="*/ 1514871 w 2367964"/>
                  <a:gd name="connsiteY15" fmla="*/ 297519 h 1637756"/>
                  <a:gd name="connsiteX16" fmla="*/ 2367964 w 2367964"/>
                  <a:gd name="connsiteY16" fmla="*/ 0 h 1637756"/>
                  <a:gd name="connsiteX17" fmla="*/ 2367964 w 2367964"/>
                  <a:gd name="connsiteY17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1228850 w 2367964"/>
                  <a:gd name="connsiteY13" fmla="*/ 462198 h 1637756"/>
                  <a:gd name="connsiteX14" fmla="*/ 1241851 w 2367964"/>
                  <a:gd name="connsiteY14" fmla="*/ 319188 h 1637756"/>
                  <a:gd name="connsiteX15" fmla="*/ 1514871 w 2367964"/>
                  <a:gd name="connsiteY15" fmla="*/ 297519 h 1637756"/>
                  <a:gd name="connsiteX16" fmla="*/ 1527872 w 2367964"/>
                  <a:gd name="connsiteY16" fmla="*/ 163176 h 1637756"/>
                  <a:gd name="connsiteX17" fmla="*/ 2367964 w 2367964"/>
                  <a:gd name="connsiteY17" fmla="*/ 0 h 1637756"/>
                  <a:gd name="connsiteX18" fmla="*/ 2367964 w 2367964"/>
                  <a:gd name="connsiteY18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1228850 w 2367964"/>
                  <a:gd name="connsiteY13" fmla="*/ 462198 h 1637756"/>
                  <a:gd name="connsiteX14" fmla="*/ 1241851 w 2367964"/>
                  <a:gd name="connsiteY14" fmla="*/ 319188 h 1637756"/>
                  <a:gd name="connsiteX15" fmla="*/ 1514871 w 2367964"/>
                  <a:gd name="connsiteY15" fmla="*/ 297519 h 1637756"/>
                  <a:gd name="connsiteX16" fmla="*/ 1527872 w 2367964"/>
                  <a:gd name="connsiteY16" fmla="*/ 163176 h 1637756"/>
                  <a:gd name="connsiteX17" fmla="*/ 1800892 w 2367964"/>
                  <a:gd name="connsiteY17" fmla="*/ 163176 h 1637756"/>
                  <a:gd name="connsiteX18" fmla="*/ 2367964 w 2367964"/>
                  <a:gd name="connsiteY18" fmla="*/ 0 h 1637756"/>
                  <a:gd name="connsiteX19" fmla="*/ 2367964 w 2367964"/>
                  <a:gd name="connsiteY19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1228850 w 2367964"/>
                  <a:gd name="connsiteY13" fmla="*/ 462198 h 1637756"/>
                  <a:gd name="connsiteX14" fmla="*/ 1241851 w 2367964"/>
                  <a:gd name="connsiteY14" fmla="*/ 319188 h 1637756"/>
                  <a:gd name="connsiteX15" fmla="*/ 1514871 w 2367964"/>
                  <a:gd name="connsiteY15" fmla="*/ 297519 h 1637756"/>
                  <a:gd name="connsiteX16" fmla="*/ 1527872 w 2367964"/>
                  <a:gd name="connsiteY16" fmla="*/ 163176 h 1637756"/>
                  <a:gd name="connsiteX17" fmla="*/ 1800892 w 2367964"/>
                  <a:gd name="connsiteY17" fmla="*/ 163176 h 1637756"/>
                  <a:gd name="connsiteX18" fmla="*/ 1818226 w 2367964"/>
                  <a:gd name="connsiteY18" fmla="*/ 15832 h 1637756"/>
                  <a:gd name="connsiteX19" fmla="*/ 2367964 w 2367964"/>
                  <a:gd name="connsiteY19" fmla="*/ 0 h 1637756"/>
                  <a:gd name="connsiteX20" fmla="*/ 2367964 w 2367964"/>
                  <a:gd name="connsiteY20" fmla="*/ 0 h 163775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8439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8439 w 2367964"/>
                  <a:gd name="connsiteY2" fmla="*/ 1341929 h 1634536"/>
                  <a:gd name="connsiteX3" fmla="*/ 210442 w 2367964"/>
                  <a:gd name="connsiteY3" fmla="*/ 1350597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71440 w 2367964"/>
                  <a:gd name="connsiteY2" fmla="*/ 1367931 h 1634536"/>
                  <a:gd name="connsiteX3" fmla="*/ 210442 w 2367964"/>
                  <a:gd name="connsiteY3" fmla="*/ 1350597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0442 w 2367964"/>
                  <a:gd name="connsiteY3" fmla="*/ 1350597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0442 w 2367964"/>
                  <a:gd name="connsiteY3" fmla="*/ 1350597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0442 w 2367964"/>
                  <a:gd name="connsiteY3" fmla="*/ 1350597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45288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45288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45288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45288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45288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45288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35763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35763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76215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76215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08691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08691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27563 w 2367964"/>
                  <a:gd name="connsiteY14" fmla="*/ 307282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27563 w 2367964"/>
                  <a:gd name="connsiteY14" fmla="*/ 307282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5993 w 2367964"/>
                  <a:gd name="connsiteY13" fmla="*/ 459817 h 1634536"/>
                  <a:gd name="connsiteX14" fmla="*/ 1227563 w 2367964"/>
                  <a:gd name="connsiteY14" fmla="*/ 307282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5655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5655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5655 w 2367964"/>
                  <a:gd name="connsiteY17" fmla="*/ 163176 h 1634536"/>
                  <a:gd name="connsiteX18" fmla="*/ 1808701 w 2367964"/>
                  <a:gd name="connsiteY18" fmla="*/ 13451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10417 w 2367964"/>
                  <a:gd name="connsiteY17" fmla="*/ 158413 h 1634536"/>
                  <a:gd name="connsiteX18" fmla="*/ 1808701 w 2367964"/>
                  <a:gd name="connsiteY18" fmla="*/ 13451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10417 w 2367964"/>
                  <a:gd name="connsiteY17" fmla="*/ 158413 h 1634536"/>
                  <a:gd name="connsiteX18" fmla="*/ 1808701 w 2367964"/>
                  <a:gd name="connsiteY18" fmla="*/ 13451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10417 w 2367964"/>
                  <a:gd name="connsiteY17" fmla="*/ 158413 h 1634536"/>
                  <a:gd name="connsiteX18" fmla="*/ 1808701 w 2367964"/>
                  <a:gd name="connsiteY18" fmla="*/ 13451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407583"/>
                  <a:gd name="connsiteY0" fmla="*/ 1638743 h 1638743"/>
                  <a:gd name="connsiteX1" fmla="*/ 141104 w 2407583"/>
                  <a:gd name="connsiteY1" fmla="*/ 1632157 h 1638743"/>
                  <a:gd name="connsiteX2" fmla="*/ 150009 w 2407583"/>
                  <a:gd name="connsiteY2" fmla="*/ 1334038 h 1638743"/>
                  <a:gd name="connsiteX3" fmla="*/ 215204 w 2407583"/>
                  <a:gd name="connsiteY3" fmla="*/ 1330991 h 1638743"/>
                  <a:gd name="connsiteX4" fmla="*/ 218680 w 2407583"/>
                  <a:gd name="connsiteY4" fmla="*/ 1042351 h 1638743"/>
                  <a:gd name="connsiteX5" fmla="*/ 362120 w 2407583"/>
                  <a:gd name="connsiteY5" fmla="*/ 1042780 h 1638743"/>
                  <a:gd name="connsiteX6" fmla="*/ 366690 w 2407583"/>
                  <a:gd name="connsiteY6" fmla="*/ 947012 h 1638743"/>
                  <a:gd name="connsiteX7" fmla="*/ 572944 w 2407583"/>
                  <a:gd name="connsiteY7" fmla="*/ 947440 h 1638743"/>
                  <a:gd name="connsiteX8" fmla="*/ 574469 w 2407583"/>
                  <a:gd name="connsiteY8" fmla="*/ 782762 h 1638743"/>
                  <a:gd name="connsiteX9" fmla="*/ 789199 w 2407583"/>
                  <a:gd name="connsiteY9" fmla="*/ 785143 h 1638743"/>
                  <a:gd name="connsiteX10" fmla="*/ 795485 w 2407583"/>
                  <a:gd name="connsiteY10" fmla="*/ 617225 h 1638743"/>
                  <a:gd name="connsiteX11" fmla="*/ 1013454 w 2407583"/>
                  <a:gd name="connsiteY11" fmla="*/ 616130 h 1638743"/>
                  <a:gd name="connsiteX12" fmla="*/ 1018024 w 2407583"/>
                  <a:gd name="connsiteY12" fmla="*/ 470739 h 1638743"/>
                  <a:gd name="connsiteX13" fmla="*/ 1233612 w 2407583"/>
                  <a:gd name="connsiteY13" fmla="*/ 468786 h 1638743"/>
                  <a:gd name="connsiteX14" fmla="*/ 1227563 w 2407583"/>
                  <a:gd name="connsiteY14" fmla="*/ 311489 h 1638743"/>
                  <a:gd name="connsiteX15" fmla="*/ 1517253 w 2407583"/>
                  <a:gd name="connsiteY15" fmla="*/ 304107 h 1638743"/>
                  <a:gd name="connsiteX16" fmla="*/ 1525491 w 2407583"/>
                  <a:gd name="connsiteY16" fmla="*/ 162620 h 1638743"/>
                  <a:gd name="connsiteX17" fmla="*/ 1810417 w 2407583"/>
                  <a:gd name="connsiteY17" fmla="*/ 162620 h 1638743"/>
                  <a:gd name="connsiteX18" fmla="*/ 1808701 w 2407583"/>
                  <a:gd name="connsiteY18" fmla="*/ 17658 h 1638743"/>
                  <a:gd name="connsiteX19" fmla="*/ 2367964 w 2407583"/>
                  <a:gd name="connsiteY19" fmla="*/ 4207 h 1638743"/>
                  <a:gd name="connsiteX20" fmla="*/ 2360821 w 2407583"/>
                  <a:gd name="connsiteY20" fmla="*/ 101838 h 1638743"/>
                  <a:gd name="connsiteX0" fmla="*/ 0 w 2360821"/>
                  <a:gd name="connsiteY0" fmla="*/ 1622002 h 1622002"/>
                  <a:gd name="connsiteX1" fmla="*/ 141104 w 2360821"/>
                  <a:gd name="connsiteY1" fmla="*/ 1615416 h 1622002"/>
                  <a:gd name="connsiteX2" fmla="*/ 150009 w 2360821"/>
                  <a:gd name="connsiteY2" fmla="*/ 1317297 h 1622002"/>
                  <a:gd name="connsiteX3" fmla="*/ 215204 w 2360821"/>
                  <a:gd name="connsiteY3" fmla="*/ 1314250 h 1622002"/>
                  <a:gd name="connsiteX4" fmla="*/ 218680 w 2360821"/>
                  <a:gd name="connsiteY4" fmla="*/ 1025610 h 1622002"/>
                  <a:gd name="connsiteX5" fmla="*/ 362120 w 2360821"/>
                  <a:gd name="connsiteY5" fmla="*/ 1026039 h 1622002"/>
                  <a:gd name="connsiteX6" fmla="*/ 366690 w 2360821"/>
                  <a:gd name="connsiteY6" fmla="*/ 930271 h 1622002"/>
                  <a:gd name="connsiteX7" fmla="*/ 572944 w 2360821"/>
                  <a:gd name="connsiteY7" fmla="*/ 930699 h 1622002"/>
                  <a:gd name="connsiteX8" fmla="*/ 574469 w 2360821"/>
                  <a:gd name="connsiteY8" fmla="*/ 766021 h 1622002"/>
                  <a:gd name="connsiteX9" fmla="*/ 789199 w 2360821"/>
                  <a:gd name="connsiteY9" fmla="*/ 768402 h 1622002"/>
                  <a:gd name="connsiteX10" fmla="*/ 795485 w 2360821"/>
                  <a:gd name="connsiteY10" fmla="*/ 600484 h 1622002"/>
                  <a:gd name="connsiteX11" fmla="*/ 1013454 w 2360821"/>
                  <a:gd name="connsiteY11" fmla="*/ 599389 h 1622002"/>
                  <a:gd name="connsiteX12" fmla="*/ 1018024 w 2360821"/>
                  <a:gd name="connsiteY12" fmla="*/ 453998 h 1622002"/>
                  <a:gd name="connsiteX13" fmla="*/ 1233612 w 2360821"/>
                  <a:gd name="connsiteY13" fmla="*/ 452045 h 1622002"/>
                  <a:gd name="connsiteX14" fmla="*/ 1227563 w 2360821"/>
                  <a:gd name="connsiteY14" fmla="*/ 294748 h 1622002"/>
                  <a:gd name="connsiteX15" fmla="*/ 1517253 w 2360821"/>
                  <a:gd name="connsiteY15" fmla="*/ 287366 h 1622002"/>
                  <a:gd name="connsiteX16" fmla="*/ 1525491 w 2360821"/>
                  <a:gd name="connsiteY16" fmla="*/ 145879 h 1622002"/>
                  <a:gd name="connsiteX17" fmla="*/ 1810417 w 2360821"/>
                  <a:gd name="connsiteY17" fmla="*/ 145879 h 1622002"/>
                  <a:gd name="connsiteX18" fmla="*/ 1808701 w 2360821"/>
                  <a:gd name="connsiteY18" fmla="*/ 917 h 1622002"/>
                  <a:gd name="connsiteX19" fmla="*/ 2360821 w 2360821"/>
                  <a:gd name="connsiteY19" fmla="*/ 85097 h 1622002"/>
                  <a:gd name="connsiteX0" fmla="*/ 0 w 2382252"/>
                  <a:gd name="connsiteY0" fmla="*/ 1632586 h 1632586"/>
                  <a:gd name="connsiteX1" fmla="*/ 141104 w 2382252"/>
                  <a:gd name="connsiteY1" fmla="*/ 1626000 h 1632586"/>
                  <a:gd name="connsiteX2" fmla="*/ 150009 w 2382252"/>
                  <a:gd name="connsiteY2" fmla="*/ 1327881 h 1632586"/>
                  <a:gd name="connsiteX3" fmla="*/ 215204 w 2382252"/>
                  <a:gd name="connsiteY3" fmla="*/ 1324834 h 1632586"/>
                  <a:gd name="connsiteX4" fmla="*/ 218680 w 2382252"/>
                  <a:gd name="connsiteY4" fmla="*/ 1036194 h 1632586"/>
                  <a:gd name="connsiteX5" fmla="*/ 362120 w 2382252"/>
                  <a:gd name="connsiteY5" fmla="*/ 1036623 h 1632586"/>
                  <a:gd name="connsiteX6" fmla="*/ 366690 w 2382252"/>
                  <a:gd name="connsiteY6" fmla="*/ 940855 h 1632586"/>
                  <a:gd name="connsiteX7" fmla="*/ 572944 w 2382252"/>
                  <a:gd name="connsiteY7" fmla="*/ 941283 h 1632586"/>
                  <a:gd name="connsiteX8" fmla="*/ 574469 w 2382252"/>
                  <a:gd name="connsiteY8" fmla="*/ 776605 h 1632586"/>
                  <a:gd name="connsiteX9" fmla="*/ 789199 w 2382252"/>
                  <a:gd name="connsiteY9" fmla="*/ 778986 h 1632586"/>
                  <a:gd name="connsiteX10" fmla="*/ 795485 w 2382252"/>
                  <a:gd name="connsiteY10" fmla="*/ 611068 h 1632586"/>
                  <a:gd name="connsiteX11" fmla="*/ 1013454 w 2382252"/>
                  <a:gd name="connsiteY11" fmla="*/ 609973 h 1632586"/>
                  <a:gd name="connsiteX12" fmla="*/ 1018024 w 2382252"/>
                  <a:gd name="connsiteY12" fmla="*/ 464582 h 1632586"/>
                  <a:gd name="connsiteX13" fmla="*/ 1233612 w 2382252"/>
                  <a:gd name="connsiteY13" fmla="*/ 462629 h 1632586"/>
                  <a:gd name="connsiteX14" fmla="*/ 1227563 w 2382252"/>
                  <a:gd name="connsiteY14" fmla="*/ 305332 h 1632586"/>
                  <a:gd name="connsiteX15" fmla="*/ 1517253 w 2382252"/>
                  <a:gd name="connsiteY15" fmla="*/ 297950 h 1632586"/>
                  <a:gd name="connsiteX16" fmla="*/ 1525491 w 2382252"/>
                  <a:gd name="connsiteY16" fmla="*/ 156463 h 1632586"/>
                  <a:gd name="connsiteX17" fmla="*/ 1810417 w 2382252"/>
                  <a:gd name="connsiteY17" fmla="*/ 156463 h 1632586"/>
                  <a:gd name="connsiteX18" fmla="*/ 1808701 w 2382252"/>
                  <a:gd name="connsiteY18" fmla="*/ 11501 h 1632586"/>
                  <a:gd name="connsiteX19" fmla="*/ 2382252 w 2382252"/>
                  <a:gd name="connsiteY19" fmla="*/ 9956 h 1632586"/>
                  <a:gd name="connsiteX0" fmla="*/ 0 w 2382252"/>
                  <a:gd name="connsiteY0" fmla="*/ 1626971 h 1626971"/>
                  <a:gd name="connsiteX1" fmla="*/ 141104 w 2382252"/>
                  <a:gd name="connsiteY1" fmla="*/ 1620385 h 1626971"/>
                  <a:gd name="connsiteX2" fmla="*/ 150009 w 2382252"/>
                  <a:gd name="connsiteY2" fmla="*/ 1322266 h 1626971"/>
                  <a:gd name="connsiteX3" fmla="*/ 215204 w 2382252"/>
                  <a:gd name="connsiteY3" fmla="*/ 1319219 h 1626971"/>
                  <a:gd name="connsiteX4" fmla="*/ 218680 w 2382252"/>
                  <a:gd name="connsiteY4" fmla="*/ 1030579 h 1626971"/>
                  <a:gd name="connsiteX5" fmla="*/ 362120 w 2382252"/>
                  <a:gd name="connsiteY5" fmla="*/ 1031008 h 1626971"/>
                  <a:gd name="connsiteX6" fmla="*/ 366690 w 2382252"/>
                  <a:gd name="connsiteY6" fmla="*/ 935240 h 1626971"/>
                  <a:gd name="connsiteX7" fmla="*/ 572944 w 2382252"/>
                  <a:gd name="connsiteY7" fmla="*/ 935668 h 1626971"/>
                  <a:gd name="connsiteX8" fmla="*/ 574469 w 2382252"/>
                  <a:gd name="connsiteY8" fmla="*/ 770990 h 1626971"/>
                  <a:gd name="connsiteX9" fmla="*/ 789199 w 2382252"/>
                  <a:gd name="connsiteY9" fmla="*/ 773371 h 1626971"/>
                  <a:gd name="connsiteX10" fmla="*/ 795485 w 2382252"/>
                  <a:gd name="connsiteY10" fmla="*/ 605453 h 1626971"/>
                  <a:gd name="connsiteX11" fmla="*/ 1013454 w 2382252"/>
                  <a:gd name="connsiteY11" fmla="*/ 604358 h 1626971"/>
                  <a:gd name="connsiteX12" fmla="*/ 1018024 w 2382252"/>
                  <a:gd name="connsiteY12" fmla="*/ 458967 h 1626971"/>
                  <a:gd name="connsiteX13" fmla="*/ 1233612 w 2382252"/>
                  <a:gd name="connsiteY13" fmla="*/ 457014 h 1626971"/>
                  <a:gd name="connsiteX14" fmla="*/ 1227563 w 2382252"/>
                  <a:gd name="connsiteY14" fmla="*/ 299717 h 1626971"/>
                  <a:gd name="connsiteX15" fmla="*/ 1517253 w 2382252"/>
                  <a:gd name="connsiteY15" fmla="*/ 292335 h 1626971"/>
                  <a:gd name="connsiteX16" fmla="*/ 1525491 w 2382252"/>
                  <a:gd name="connsiteY16" fmla="*/ 150848 h 1626971"/>
                  <a:gd name="connsiteX17" fmla="*/ 1810417 w 2382252"/>
                  <a:gd name="connsiteY17" fmla="*/ 150848 h 1626971"/>
                  <a:gd name="connsiteX18" fmla="*/ 1808701 w 2382252"/>
                  <a:gd name="connsiteY18" fmla="*/ 5886 h 1626971"/>
                  <a:gd name="connsiteX19" fmla="*/ 2382252 w 2382252"/>
                  <a:gd name="connsiteY19" fmla="*/ 4341 h 1626971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795485 w 2382252"/>
                  <a:gd name="connsiteY10" fmla="*/ 609457 h 1630975"/>
                  <a:gd name="connsiteX11" fmla="*/ 1013454 w 2382252"/>
                  <a:gd name="connsiteY11" fmla="*/ 608362 h 1630975"/>
                  <a:gd name="connsiteX12" fmla="*/ 1018024 w 2382252"/>
                  <a:gd name="connsiteY12" fmla="*/ 462971 h 1630975"/>
                  <a:gd name="connsiteX13" fmla="*/ 1233612 w 2382252"/>
                  <a:gd name="connsiteY13" fmla="*/ 461018 h 1630975"/>
                  <a:gd name="connsiteX14" fmla="*/ 1227563 w 2382252"/>
                  <a:gd name="connsiteY14" fmla="*/ 303721 h 1630975"/>
                  <a:gd name="connsiteX15" fmla="*/ 1517253 w 2382252"/>
                  <a:gd name="connsiteY15" fmla="*/ 296339 h 1630975"/>
                  <a:gd name="connsiteX16" fmla="*/ 1525491 w 2382252"/>
                  <a:gd name="connsiteY16" fmla="*/ 154852 h 1630975"/>
                  <a:gd name="connsiteX17" fmla="*/ 1810417 w 2382252"/>
                  <a:gd name="connsiteY17" fmla="*/ 154852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795485 w 2382252"/>
                  <a:gd name="connsiteY10" fmla="*/ 609457 h 1630975"/>
                  <a:gd name="connsiteX11" fmla="*/ 1013454 w 2382252"/>
                  <a:gd name="connsiteY11" fmla="*/ 608362 h 1630975"/>
                  <a:gd name="connsiteX12" fmla="*/ 1018024 w 2382252"/>
                  <a:gd name="connsiteY12" fmla="*/ 462971 h 1630975"/>
                  <a:gd name="connsiteX13" fmla="*/ 1233612 w 2382252"/>
                  <a:gd name="connsiteY13" fmla="*/ 461018 h 1630975"/>
                  <a:gd name="connsiteX14" fmla="*/ 1227563 w 2382252"/>
                  <a:gd name="connsiteY14" fmla="*/ 303721 h 1630975"/>
                  <a:gd name="connsiteX15" fmla="*/ 1517253 w 2382252"/>
                  <a:gd name="connsiteY15" fmla="*/ 296339 h 1630975"/>
                  <a:gd name="connsiteX16" fmla="*/ 1525491 w 2382252"/>
                  <a:gd name="connsiteY16" fmla="*/ 154852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795485 w 2382252"/>
                  <a:gd name="connsiteY10" fmla="*/ 609457 h 1630975"/>
                  <a:gd name="connsiteX11" fmla="*/ 1013454 w 2382252"/>
                  <a:gd name="connsiteY11" fmla="*/ 608362 h 1630975"/>
                  <a:gd name="connsiteX12" fmla="*/ 1018024 w 2382252"/>
                  <a:gd name="connsiteY12" fmla="*/ 462971 h 1630975"/>
                  <a:gd name="connsiteX13" fmla="*/ 1233612 w 2382252"/>
                  <a:gd name="connsiteY13" fmla="*/ 461018 h 1630975"/>
                  <a:gd name="connsiteX14" fmla="*/ 1227563 w 2382252"/>
                  <a:gd name="connsiteY14" fmla="*/ 303721 h 1630975"/>
                  <a:gd name="connsiteX15" fmla="*/ 1517253 w 2382252"/>
                  <a:gd name="connsiteY15" fmla="*/ 296339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795485 w 2382252"/>
                  <a:gd name="connsiteY10" fmla="*/ 609457 h 1630975"/>
                  <a:gd name="connsiteX11" fmla="*/ 1013454 w 2382252"/>
                  <a:gd name="connsiteY11" fmla="*/ 608362 h 1630975"/>
                  <a:gd name="connsiteX12" fmla="*/ 1018024 w 2382252"/>
                  <a:gd name="connsiteY12" fmla="*/ 462971 h 1630975"/>
                  <a:gd name="connsiteX13" fmla="*/ 1233612 w 2382252"/>
                  <a:gd name="connsiteY13" fmla="*/ 461018 h 1630975"/>
                  <a:gd name="connsiteX14" fmla="*/ 1227563 w 2382252"/>
                  <a:gd name="connsiteY14" fmla="*/ 303721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795485 w 2382252"/>
                  <a:gd name="connsiteY10" fmla="*/ 609457 h 1630975"/>
                  <a:gd name="connsiteX11" fmla="*/ 1013454 w 2382252"/>
                  <a:gd name="connsiteY11" fmla="*/ 608362 h 1630975"/>
                  <a:gd name="connsiteX12" fmla="*/ 1018024 w 2382252"/>
                  <a:gd name="connsiteY12" fmla="*/ 462971 h 1630975"/>
                  <a:gd name="connsiteX13" fmla="*/ 1233612 w 2382252"/>
                  <a:gd name="connsiteY13" fmla="*/ 461018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795485 w 2382252"/>
                  <a:gd name="connsiteY10" fmla="*/ 609457 h 1630975"/>
                  <a:gd name="connsiteX11" fmla="*/ 1013454 w 2382252"/>
                  <a:gd name="connsiteY11" fmla="*/ 608362 h 1630975"/>
                  <a:gd name="connsiteX12" fmla="*/ 1018024 w 2382252"/>
                  <a:gd name="connsiteY12" fmla="*/ 462971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795485 w 2382252"/>
                  <a:gd name="connsiteY10" fmla="*/ 609457 h 1630975"/>
                  <a:gd name="connsiteX11" fmla="*/ 1013454 w 2382252"/>
                  <a:gd name="connsiteY11" fmla="*/ 608362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795485 w 2382252"/>
                  <a:gd name="connsiteY10" fmla="*/ 609457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877555 w 2382252"/>
                  <a:gd name="connsiteY8" fmla="*/ 638000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848830 w 2382252"/>
                  <a:gd name="connsiteY7" fmla="*/ 779845 h 1630975"/>
                  <a:gd name="connsiteX8" fmla="*/ 877555 w 2382252"/>
                  <a:gd name="connsiteY8" fmla="*/ 638000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654233 w 2382252"/>
                  <a:gd name="connsiteY6" fmla="*/ 773709 h 1630975"/>
                  <a:gd name="connsiteX7" fmla="*/ 848830 w 2382252"/>
                  <a:gd name="connsiteY7" fmla="*/ 779845 h 1630975"/>
                  <a:gd name="connsiteX8" fmla="*/ 877555 w 2382252"/>
                  <a:gd name="connsiteY8" fmla="*/ 638000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672978 w 2382252"/>
                  <a:gd name="connsiteY5" fmla="*/ 869477 h 1630975"/>
                  <a:gd name="connsiteX6" fmla="*/ 654233 w 2382252"/>
                  <a:gd name="connsiteY6" fmla="*/ 773709 h 1630975"/>
                  <a:gd name="connsiteX7" fmla="*/ 848830 w 2382252"/>
                  <a:gd name="connsiteY7" fmla="*/ 779845 h 1630975"/>
                  <a:gd name="connsiteX8" fmla="*/ 877555 w 2382252"/>
                  <a:gd name="connsiteY8" fmla="*/ 638000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545080 w 2382252"/>
                  <a:gd name="connsiteY4" fmla="*/ 846215 h 1630975"/>
                  <a:gd name="connsiteX5" fmla="*/ 672978 w 2382252"/>
                  <a:gd name="connsiteY5" fmla="*/ 869477 h 1630975"/>
                  <a:gd name="connsiteX6" fmla="*/ 654233 w 2382252"/>
                  <a:gd name="connsiteY6" fmla="*/ 773709 h 1630975"/>
                  <a:gd name="connsiteX7" fmla="*/ 848830 w 2382252"/>
                  <a:gd name="connsiteY7" fmla="*/ 779845 h 1630975"/>
                  <a:gd name="connsiteX8" fmla="*/ 877555 w 2382252"/>
                  <a:gd name="connsiteY8" fmla="*/ 638000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553261 w 2382252"/>
                  <a:gd name="connsiteY3" fmla="*/ 1072065 h 1630975"/>
                  <a:gd name="connsiteX4" fmla="*/ 545080 w 2382252"/>
                  <a:gd name="connsiteY4" fmla="*/ 846215 h 1630975"/>
                  <a:gd name="connsiteX5" fmla="*/ 672978 w 2382252"/>
                  <a:gd name="connsiteY5" fmla="*/ 869477 h 1630975"/>
                  <a:gd name="connsiteX6" fmla="*/ 654233 w 2382252"/>
                  <a:gd name="connsiteY6" fmla="*/ 773709 h 1630975"/>
                  <a:gd name="connsiteX7" fmla="*/ 848830 w 2382252"/>
                  <a:gd name="connsiteY7" fmla="*/ 779845 h 1630975"/>
                  <a:gd name="connsiteX8" fmla="*/ 877555 w 2382252"/>
                  <a:gd name="connsiteY8" fmla="*/ 638000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511381 w 2382252"/>
                  <a:gd name="connsiteY2" fmla="*/ 1052279 h 1630975"/>
                  <a:gd name="connsiteX3" fmla="*/ 553261 w 2382252"/>
                  <a:gd name="connsiteY3" fmla="*/ 1072065 h 1630975"/>
                  <a:gd name="connsiteX4" fmla="*/ 545080 w 2382252"/>
                  <a:gd name="connsiteY4" fmla="*/ 846215 h 1630975"/>
                  <a:gd name="connsiteX5" fmla="*/ 672978 w 2382252"/>
                  <a:gd name="connsiteY5" fmla="*/ 869477 h 1630975"/>
                  <a:gd name="connsiteX6" fmla="*/ 654233 w 2382252"/>
                  <a:gd name="connsiteY6" fmla="*/ 773709 h 1630975"/>
                  <a:gd name="connsiteX7" fmla="*/ 848830 w 2382252"/>
                  <a:gd name="connsiteY7" fmla="*/ 779845 h 1630975"/>
                  <a:gd name="connsiteX8" fmla="*/ 877555 w 2382252"/>
                  <a:gd name="connsiteY8" fmla="*/ 638000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475276 w 2382252"/>
                  <a:gd name="connsiteY1" fmla="*/ 1316150 h 1630975"/>
                  <a:gd name="connsiteX2" fmla="*/ 511381 w 2382252"/>
                  <a:gd name="connsiteY2" fmla="*/ 1052279 h 1630975"/>
                  <a:gd name="connsiteX3" fmla="*/ 553261 w 2382252"/>
                  <a:gd name="connsiteY3" fmla="*/ 1072065 h 1630975"/>
                  <a:gd name="connsiteX4" fmla="*/ 545080 w 2382252"/>
                  <a:gd name="connsiteY4" fmla="*/ 846215 h 1630975"/>
                  <a:gd name="connsiteX5" fmla="*/ 672978 w 2382252"/>
                  <a:gd name="connsiteY5" fmla="*/ 869477 h 1630975"/>
                  <a:gd name="connsiteX6" fmla="*/ 654233 w 2382252"/>
                  <a:gd name="connsiteY6" fmla="*/ 773709 h 1630975"/>
                  <a:gd name="connsiteX7" fmla="*/ 848830 w 2382252"/>
                  <a:gd name="connsiteY7" fmla="*/ 779845 h 1630975"/>
                  <a:gd name="connsiteX8" fmla="*/ 877555 w 2382252"/>
                  <a:gd name="connsiteY8" fmla="*/ 638000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375542 w 2382252"/>
                  <a:gd name="connsiteY1" fmla="*/ 1339708 h 1630975"/>
                  <a:gd name="connsiteX2" fmla="*/ 475276 w 2382252"/>
                  <a:gd name="connsiteY2" fmla="*/ 1316150 h 1630975"/>
                  <a:gd name="connsiteX3" fmla="*/ 511381 w 2382252"/>
                  <a:gd name="connsiteY3" fmla="*/ 1052279 h 1630975"/>
                  <a:gd name="connsiteX4" fmla="*/ 553261 w 2382252"/>
                  <a:gd name="connsiteY4" fmla="*/ 1072065 h 1630975"/>
                  <a:gd name="connsiteX5" fmla="*/ 545080 w 2382252"/>
                  <a:gd name="connsiteY5" fmla="*/ 846215 h 1630975"/>
                  <a:gd name="connsiteX6" fmla="*/ 672978 w 2382252"/>
                  <a:gd name="connsiteY6" fmla="*/ 869477 h 1630975"/>
                  <a:gd name="connsiteX7" fmla="*/ 654233 w 2382252"/>
                  <a:gd name="connsiteY7" fmla="*/ 773709 h 1630975"/>
                  <a:gd name="connsiteX8" fmla="*/ 848830 w 2382252"/>
                  <a:gd name="connsiteY8" fmla="*/ 779845 h 1630975"/>
                  <a:gd name="connsiteX9" fmla="*/ 877555 w 2382252"/>
                  <a:gd name="connsiteY9" fmla="*/ 638000 h 1630975"/>
                  <a:gd name="connsiteX10" fmla="*/ 1053428 w 2382252"/>
                  <a:gd name="connsiteY10" fmla="*/ 628964 h 1630975"/>
                  <a:gd name="connsiteX11" fmla="*/ 1063599 w 2382252"/>
                  <a:gd name="connsiteY11" fmla="*/ 512418 h 1630975"/>
                  <a:gd name="connsiteX12" fmla="*/ 1219397 w 2382252"/>
                  <a:gd name="connsiteY12" fmla="*/ 528448 h 1630975"/>
                  <a:gd name="connsiteX13" fmla="*/ 1223967 w 2382252"/>
                  <a:gd name="connsiteY13" fmla="*/ 383058 h 1630975"/>
                  <a:gd name="connsiteX14" fmla="*/ 1400698 w 2382252"/>
                  <a:gd name="connsiteY14" fmla="*/ 398230 h 1630975"/>
                  <a:gd name="connsiteX15" fmla="*/ 1394649 w 2382252"/>
                  <a:gd name="connsiteY15" fmla="*/ 252348 h 1630975"/>
                  <a:gd name="connsiteX16" fmla="*/ 1641596 w 2382252"/>
                  <a:gd name="connsiteY16" fmla="*/ 256382 h 1630975"/>
                  <a:gd name="connsiteX17" fmla="*/ 1649834 w 2382252"/>
                  <a:gd name="connsiteY17" fmla="*/ 114895 h 1630975"/>
                  <a:gd name="connsiteX18" fmla="*/ 1888132 w 2382252"/>
                  <a:gd name="connsiteY18" fmla="*/ 126311 h 1630975"/>
                  <a:gd name="connsiteX19" fmla="*/ 1870873 w 2382252"/>
                  <a:gd name="connsiteY19" fmla="*/ 4182 h 1630975"/>
                  <a:gd name="connsiteX20" fmla="*/ 2382252 w 2382252"/>
                  <a:gd name="connsiteY20" fmla="*/ 8345 h 1630975"/>
                  <a:gd name="connsiteX0" fmla="*/ 0 w 2382252"/>
                  <a:gd name="connsiteY0" fmla="*/ 1630975 h 1630975"/>
                  <a:gd name="connsiteX1" fmla="*/ 348341 w 2382252"/>
                  <a:gd name="connsiteY1" fmla="*/ 1493828 h 1630975"/>
                  <a:gd name="connsiteX2" fmla="*/ 375542 w 2382252"/>
                  <a:gd name="connsiteY2" fmla="*/ 1339708 h 1630975"/>
                  <a:gd name="connsiteX3" fmla="*/ 475276 w 2382252"/>
                  <a:gd name="connsiteY3" fmla="*/ 1316150 h 1630975"/>
                  <a:gd name="connsiteX4" fmla="*/ 511381 w 2382252"/>
                  <a:gd name="connsiteY4" fmla="*/ 1052279 h 1630975"/>
                  <a:gd name="connsiteX5" fmla="*/ 553261 w 2382252"/>
                  <a:gd name="connsiteY5" fmla="*/ 1072065 h 1630975"/>
                  <a:gd name="connsiteX6" fmla="*/ 545080 w 2382252"/>
                  <a:gd name="connsiteY6" fmla="*/ 846215 h 1630975"/>
                  <a:gd name="connsiteX7" fmla="*/ 672978 w 2382252"/>
                  <a:gd name="connsiteY7" fmla="*/ 869477 h 1630975"/>
                  <a:gd name="connsiteX8" fmla="*/ 654233 w 2382252"/>
                  <a:gd name="connsiteY8" fmla="*/ 773709 h 1630975"/>
                  <a:gd name="connsiteX9" fmla="*/ 848830 w 2382252"/>
                  <a:gd name="connsiteY9" fmla="*/ 779845 h 1630975"/>
                  <a:gd name="connsiteX10" fmla="*/ 877555 w 2382252"/>
                  <a:gd name="connsiteY10" fmla="*/ 638000 h 1630975"/>
                  <a:gd name="connsiteX11" fmla="*/ 1053428 w 2382252"/>
                  <a:gd name="connsiteY11" fmla="*/ 628964 h 1630975"/>
                  <a:gd name="connsiteX12" fmla="*/ 1063599 w 2382252"/>
                  <a:gd name="connsiteY12" fmla="*/ 512418 h 1630975"/>
                  <a:gd name="connsiteX13" fmla="*/ 1219397 w 2382252"/>
                  <a:gd name="connsiteY13" fmla="*/ 528448 h 1630975"/>
                  <a:gd name="connsiteX14" fmla="*/ 1223967 w 2382252"/>
                  <a:gd name="connsiteY14" fmla="*/ 383058 h 1630975"/>
                  <a:gd name="connsiteX15" fmla="*/ 1400698 w 2382252"/>
                  <a:gd name="connsiteY15" fmla="*/ 398230 h 1630975"/>
                  <a:gd name="connsiteX16" fmla="*/ 1394649 w 2382252"/>
                  <a:gd name="connsiteY16" fmla="*/ 252348 h 1630975"/>
                  <a:gd name="connsiteX17" fmla="*/ 1641596 w 2382252"/>
                  <a:gd name="connsiteY17" fmla="*/ 256382 h 1630975"/>
                  <a:gd name="connsiteX18" fmla="*/ 1649834 w 2382252"/>
                  <a:gd name="connsiteY18" fmla="*/ 114895 h 1630975"/>
                  <a:gd name="connsiteX19" fmla="*/ 1888132 w 2382252"/>
                  <a:gd name="connsiteY19" fmla="*/ 126311 h 1630975"/>
                  <a:gd name="connsiteX20" fmla="*/ 1870873 w 2382252"/>
                  <a:gd name="connsiteY20" fmla="*/ 4182 h 1630975"/>
                  <a:gd name="connsiteX21" fmla="*/ 2382252 w 2382252"/>
                  <a:gd name="connsiteY21" fmla="*/ 8345 h 1630975"/>
                  <a:gd name="connsiteX0" fmla="*/ 0 w 2382252"/>
                  <a:gd name="connsiteY0" fmla="*/ 1630975 h 1630975"/>
                  <a:gd name="connsiteX1" fmla="*/ 243427 w 2382252"/>
                  <a:gd name="connsiteY1" fmla="*/ 1505244 h 1630975"/>
                  <a:gd name="connsiteX2" fmla="*/ 348341 w 2382252"/>
                  <a:gd name="connsiteY2" fmla="*/ 1493828 h 1630975"/>
                  <a:gd name="connsiteX3" fmla="*/ 375542 w 2382252"/>
                  <a:gd name="connsiteY3" fmla="*/ 1339708 h 1630975"/>
                  <a:gd name="connsiteX4" fmla="*/ 475276 w 2382252"/>
                  <a:gd name="connsiteY4" fmla="*/ 1316150 h 1630975"/>
                  <a:gd name="connsiteX5" fmla="*/ 511381 w 2382252"/>
                  <a:gd name="connsiteY5" fmla="*/ 1052279 h 1630975"/>
                  <a:gd name="connsiteX6" fmla="*/ 553261 w 2382252"/>
                  <a:gd name="connsiteY6" fmla="*/ 1072065 h 1630975"/>
                  <a:gd name="connsiteX7" fmla="*/ 545080 w 2382252"/>
                  <a:gd name="connsiteY7" fmla="*/ 846215 h 1630975"/>
                  <a:gd name="connsiteX8" fmla="*/ 672978 w 2382252"/>
                  <a:gd name="connsiteY8" fmla="*/ 869477 h 1630975"/>
                  <a:gd name="connsiteX9" fmla="*/ 654233 w 2382252"/>
                  <a:gd name="connsiteY9" fmla="*/ 773709 h 1630975"/>
                  <a:gd name="connsiteX10" fmla="*/ 848830 w 2382252"/>
                  <a:gd name="connsiteY10" fmla="*/ 779845 h 1630975"/>
                  <a:gd name="connsiteX11" fmla="*/ 877555 w 2382252"/>
                  <a:gd name="connsiteY11" fmla="*/ 638000 h 1630975"/>
                  <a:gd name="connsiteX12" fmla="*/ 1053428 w 2382252"/>
                  <a:gd name="connsiteY12" fmla="*/ 628964 h 1630975"/>
                  <a:gd name="connsiteX13" fmla="*/ 1063599 w 2382252"/>
                  <a:gd name="connsiteY13" fmla="*/ 512418 h 1630975"/>
                  <a:gd name="connsiteX14" fmla="*/ 1219397 w 2382252"/>
                  <a:gd name="connsiteY14" fmla="*/ 528448 h 1630975"/>
                  <a:gd name="connsiteX15" fmla="*/ 1223967 w 2382252"/>
                  <a:gd name="connsiteY15" fmla="*/ 383058 h 1630975"/>
                  <a:gd name="connsiteX16" fmla="*/ 1400698 w 2382252"/>
                  <a:gd name="connsiteY16" fmla="*/ 398230 h 1630975"/>
                  <a:gd name="connsiteX17" fmla="*/ 1394649 w 2382252"/>
                  <a:gd name="connsiteY17" fmla="*/ 252348 h 1630975"/>
                  <a:gd name="connsiteX18" fmla="*/ 1641596 w 2382252"/>
                  <a:gd name="connsiteY18" fmla="*/ 256382 h 1630975"/>
                  <a:gd name="connsiteX19" fmla="*/ 1649834 w 2382252"/>
                  <a:gd name="connsiteY19" fmla="*/ 114895 h 1630975"/>
                  <a:gd name="connsiteX20" fmla="*/ 1888132 w 2382252"/>
                  <a:gd name="connsiteY20" fmla="*/ 126311 h 1630975"/>
                  <a:gd name="connsiteX21" fmla="*/ 1870873 w 2382252"/>
                  <a:gd name="connsiteY21" fmla="*/ 4182 h 1630975"/>
                  <a:gd name="connsiteX22" fmla="*/ 2382252 w 2382252"/>
                  <a:gd name="connsiteY22" fmla="*/ 8345 h 1630975"/>
                  <a:gd name="connsiteX0" fmla="*/ 0 w 2382252"/>
                  <a:gd name="connsiteY0" fmla="*/ 1630975 h 1630975"/>
                  <a:gd name="connsiteX1" fmla="*/ 223999 w 2382252"/>
                  <a:gd name="connsiteY1" fmla="*/ 1619406 h 1630975"/>
                  <a:gd name="connsiteX2" fmla="*/ 243427 w 2382252"/>
                  <a:gd name="connsiteY2" fmla="*/ 1505244 h 1630975"/>
                  <a:gd name="connsiteX3" fmla="*/ 348341 w 2382252"/>
                  <a:gd name="connsiteY3" fmla="*/ 1493828 h 1630975"/>
                  <a:gd name="connsiteX4" fmla="*/ 375542 w 2382252"/>
                  <a:gd name="connsiteY4" fmla="*/ 1339708 h 1630975"/>
                  <a:gd name="connsiteX5" fmla="*/ 475276 w 2382252"/>
                  <a:gd name="connsiteY5" fmla="*/ 1316150 h 1630975"/>
                  <a:gd name="connsiteX6" fmla="*/ 511381 w 2382252"/>
                  <a:gd name="connsiteY6" fmla="*/ 1052279 h 1630975"/>
                  <a:gd name="connsiteX7" fmla="*/ 553261 w 2382252"/>
                  <a:gd name="connsiteY7" fmla="*/ 1072065 h 1630975"/>
                  <a:gd name="connsiteX8" fmla="*/ 545080 w 2382252"/>
                  <a:gd name="connsiteY8" fmla="*/ 846215 h 1630975"/>
                  <a:gd name="connsiteX9" fmla="*/ 672978 w 2382252"/>
                  <a:gd name="connsiteY9" fmla="*/ 869477 h 1630975"/>
                  <a:gd name="connsiteX10" fmla="*/ 654233 w 2382252"/>
                  <a:gd name="connsiteY10" fmla="*/ 773709 h 1630975"/>
                  <a:gd name="connsiteX11" fmla="*/ 848830 w 2382252"/>
                  <a:gd name="connsiteY11" fmla="*/ 779845 h 1630975"/>
                  <a:gd name="connsiteX12" fmla="*/ 877555 w 2382252"/>
                  <a:gd name="connsiteY12" fmla="*/ 638000 h 1630975"/>
                  <a:gd name="connsiteX13" fmla="*/ 1053428 w 2382252"/>
                  <a:gd name="connsiteY13" fmla="*/ 628964 h 1630975"/>
                  <a:gd name="connsiteX14" fmla="*/ 1063599 w 2382252"/>
                  <a:gd name="connsiteY14" fmla="*/ 512418 h 1630975"/>
                  <a:gd name="connsiteX15" fmla="*/ 1219397 w 2382252"/>
                  <a:gd name="connsiteY15" fmla="*/ 528448 h 1630975"/>
                  <a:gd name="connsiteX16" fmla="*/ 1223967 w 2382252"/>
                  <a:gd name="connsiteY16" fmla="*/ 383058 h 1630975"/>
                  <a:gd name="connsiteX17" fmla="*/ 1400698 w 2382252"/>
                  <a:gd name="connsiteY17" fmla="*/ 398230 h 1630975"/>
                  <a:gd name="connsiteX18" fmla="*/ 1394649 w 2382252"/>
                  <a:gd name="connsiteY18" fmla="*/ 252348 h 1630975"/>
                  <a:gd name="connsiteX19" fmla="*/ 1641596 w 2382252"/>
                  <a:gd name="connsiteY19" fmla="*/ 256382 h 1630975"/>
                  <a:gd name="connsiteX20" fmla="*/ 1649834 w 2382252"/>
                  <a:gd name="connsiteY20" fmla="*/ 114895 h 1630975"/>
                  <a:gd name="connsiteX21" fmla="*/ 1888132 w 2382252"/>
                  <a:gd name="connsiteY21" fmla="*/ 126311 h 1630975"/>
                  <a:gd name="connsiteX22" fmla="*/ 1870873 w 2382252"/>
                  <a:gd name="connsiteY22" fmla="*/ 4182 h 1630975"/>
                  <a:gd name="connsiteX23" fmla="*/ 2382252 w 2382252"/>
                  <a:gd name="connsiteY23" fmla="*/ 8345 h 1630975"/>
                  <a:gd name="connsiteX0" fmla="*/ 0 w 2382252"/>
                  <a:gd name="connsiteY0" fmla="*/ 1630975 h 1630975"/>
                  <a:gd name="connsiteX1" fmla="*/ 223999 w 2382252"/>
                  <a:gd name="connsiteY1" fmla="*/ 1619406 h 1630975"/>
                  <a:gd name="connsiteX2" fmla="*/ 243427 w 2382252"/>
                  <a:gd name="connsiteY2" fmla="*/ 1505244 h 1630975"/>
                  <a:gd name="connsiteX3" fmla="*/ 348341 w 2382252"/>
                  <a:gd name="connsiteY3" fmla="*/ 1493828 h 1630975"/>
                  <a:gd name="connsiteX4" fmla="*/ 375542 w 2382252"/>
                  <a:gd name="connsiteY4" fmla="*/ 1339708 h 1630975"/>
                  <a:gd name="connsiteX5" fmla="*/ 475276 w 2382252"/>
                  <a:gd name="connsiteY5" fmla="*/ 1316150 h 1630975"/>
                  <a:gd name="connsiteX6" fmla="*/ 511381 w 2382252"/>
                  <a:gd name="connsiteY6" fmla="*/ 1052279 h 1630975"/>
                  <a:gd name="connsiteX7" fmla="*/ 553261 w 2382252"/>
                  <a:gd name="connsiteY7" fmla="*/ 1072065 h 1630975"/>
                  <a:gd name="connsiteX8" fmla="*/ 545080 w 2382252"/>
                  <a:gd name="connsiteY8" fmla="*/ 846215 h 1630975"/>
                  <a:gd name="connsiteX9" fmla="*/ 672978 w 2382252"/>
                  <a:gd name="connsiteY9" fmla="*/ 869477 h 1630975"/>
                  <a:gd name="connsiteX10" fmla="*/ 654233 w 2382252"/>
                  <a:gd name="connsiteY10" fmla="*/ 773709 h 1630975"/>
                  <a:gd name="connsiteX11" fmla="*/ 848830 w 2382252"/>
                  <a:gd name="connsiteY11" fmla="*/ 779845 h 1630975"/>
                  <a:gd name="connsiteX12" fmla="*/ 877555 w 2382252"/>
                  <a:gd name="connsiteY12" fmla="*/ 638000 h 1630975"/>
                  <a:gd name="connsiteX13" fmla="*/ 1053428 w 2382252"/>
                  <a:gd name="connsiteY13" fmla="*/ 628964 h 1630975"/>
                  <a:gd name="connsiteX14" fmla="*/ 1063599 w 2382252"/>
                  <a:gd name="connsiteY14" fmla="*/ 512418 h 1630975"/>
                  <a:gd name="connsiteX15" fmla="*/ 1219397 w 2382252"/>
                  <a:gd name="connsiteY15" fmla="*/ 528448 h 1630975"/>
                  <a:gd name="connsiteX16" fmla="*/ 1223967 w 2382252"/>
                  <a:gd name="connsiteY16" fmla="*/ 383058 h 1630975"/>
                  <a:gd name="connsiteX17" fmla="*/ 1400698 w 2382252"/>
                  <a:gd name="connsiteY17" fmla="*/ 398230 h 1630975"/>
                  <a:gd name="connsiteX18" fmla="*/ 1394649 w 2382252"/>
                  <a:gd name="connsiteY18" fmla="*/ 252348 h 1630975"/>
                  <a:gd name="connsiteX19" fmla="*/ 1641596 w 2382252"/>
                  <a:gd name="connsiteY19" fmla="*/ 256382 h 1630975"/>
                  <a:gd name="connsiteX20" fmla="*/ 1649834 w 2382252"/>
                  <a:gd name="connsiteY20" fmla="*/ 114895 h 1630975"/>
                  <a:gd name="connsiteX21" fmla="*/ 1888132 w 2382252"/>
                  <a:gd name="connsiteY21" fmla="*/ 126311 h 1630975"/>
                  <a:gd name="connsiteX22" fmla="*/ 1870873 w 2382252"/>
                  <a:gd name="connsiteY22" fmla="*/ 4182 h 1630975"/>
                  <a:gd name="connsiteX23" fmla="*/ 2382252 w 2382252"/>
                  <a:gd name="connsiteY23" fmla="*/ 8345 h 1630975"/>
                  <a:gd name="connsiteX0" fmla="*/ 0 w 2382252"/>
                  <a:gd name="connsiteY0" fmla="*/ 1630975 h 1630975"/>
                  <a:gd name="connsiteX1" fmla="*/ 223999 w 2382252"/>
                  <a:gd name="connsiteY1" fmla="*/ 1619406 h 1630975"/>
                  <a:gd name="connsiteX2" fmla="*/ 243427 w 2382252"/>
                  <a:gd name="connsiteY2" fmla="*/ 1505244 h 1630975"/>
                  <a:gd name="connsiteX3" fmla="*/ 348341 w 2382252"/>
                  <a:gd name="connsiteY3" fmla="*/ 1493828 h 1630975"/>
                  <a:gd name="connsiteX4" fmla="*/ 375542 w 2382252"/>
                  <a:gd name="connsiteY4" fmla="*/ 1339708 h 1630975"/>
                  <a:gd name="connsiteX5" fmla="*/ 475276 w 2382252"/>
                  <a:gd name="connsiteY5" fmla="*/ 1316150 h 1630975"/>
                  <a:gd name="connsiteX6" fmla="*/ 511381 w 2382252"/>
                  <a:gd name="connsiteY6" fmla="*/ 1052279 h 1630975"/>
                  <a:gd name="connsiteX7" fmla="*/ 553261 w 2382252"/>
                  <a:gd name="connsiteY7" fmla="*/ 1072065 h 1630975"/>
                  <a:gd name="connsiteX8" fmla="*/ 545080 w 2382252"/>
                  <a:gd name="connsiteY8" fmla="*/ 846215 h 1630975"/>
                  <a:gd name="connsiteX9" fmla="*/ 672978 w 2382252"/>
                  <a:gd name="connsiteY9" fmla="*/ 869477 h 1630975"/>
                  <a:gd name="connsiteX10" fmla="*/ 654233 w 2382252"/>
                  <a:gd name="connsiteY10" fmla="*/ 773709 h 1630975"/>
                  <a:gd name="connsiteX11" fmla="*/ 848830 w 2382252"/>
                  <a:gd name="connsiteY11" fmla="*/ 779845 h 1630975"/>
                  <a:gd name="connsiteX12" fmla="*/ 877555 w 2382252"/>
                  <a:gd name="connsiteY12" fmla="*/ 638000 h 1630975"/>
                  <a:gd name="connsiteX13" fmla="*/ 1053428 w 2382252"/>
                  <a:gd name="connsiteY13" fmla="*/ 628964 h 1630975"/>
                  <a:gd name="connsiteX14" fmla="*/ 1063599 w 2382252"/>
                  <a:gd name="connsiteY14" fmla="*/ 512418 h 1630975"/>
                  <a:gd name="connsiteX15" fmla="*/ 1219397 w 2382252"/>
                  <a:gd name="connsiteY15" fmla="*/ 528448 h 1630975"/>
                  <a:gd name="connsiteX16" fmla="*/ 1223967 w 2382252"/>
                  <a:gd name="connsiteY16" fmla="*/ 383058 h 1630975"/>
                  <a:gd name="connsiteX17" fmla="*/ 1400698 w 2382252"/>
                  <a:gd name="connsiteY17" fmla="*/ 398230 h 1630975"/>
                  <a:gd name="connsiteX18" fmla="*/ 1394649 w 2382252"/>
                  <a:gd name="connsiteY18" fmla="*/ 252348 h 1630975"/>
                  <a:gd name="connsiteX19" fmla="*/ 1641596 w 2382252"/>
                  <a:gd name="connsiteY19" fmla="*/ 256382 h 1630975"/>
                  <a:gd name="connsiteX20" fmla="*/ 1649834 w 2382252"/>
                  <a:gd name="connsiteY20" fmla="*/ 114895 h 1630975"/>
                  <a:gd name="connsiteX21" fmla="*/ 1888132 w 2382252"/>
                  <a:gd name="connsiteY21" fmla="*/ 126311 h 1630975"/>
                  <a:gd name="connsiteX22" fmla="*/ 1870873 w 2382252"/>
                  <a:gd name="connsiteY22" fmla="*/ 4182 h 1630975"/>
                  <a:gd name="connsiteX23" fmla="*/ 2382252 w 2382252"/>
                  <a:gd name="connsiteY23" fmla="*/ 8345 h 1630975"/>
                  <a:gd name="connsiteX0" fmla="*/ 0 w 2382252"/>
                  <a:gd name="connsiteY0" fmla="*/ 1630975 h 1630975"/>
                  <a:gd name="connsiteX1" fmla="*/ 223999 w 2382252"/>
                  <a:gd name="connsiteY1" fmla="*/ 1619406 h 1630975"/>
                  <a:gd name="connsiteX2" fmla="*/ 243427 w 2382252"/>
                  <a:gd name="connsiteY2" fmla="*/ 1505244 h 1630975"/>
                  <a:gd name="connsiteX3" fmla="*/ 348341 w 2382252"/>
                  <a:gd name="connsiteY3" fmla="*/ 1493828 h 1630975"/>
                  <a:gd name="connsiteX4" fmla="*/ 375542 w 2382252"/>
                  <a:gd name="connsiteY4" fmla="*/ 1339708 h 1630975"/>
                  <a:gd name="connsiteX5" fmla="*/ 475276 w 2382252"/>
                  <a:gd name="connsiteY5" fmla="*/ 1316150 h 1630975"/>
                  <a:gd name="connsiteX6" fmla="*/ 511381 w 2382252"/>
                  <a:gd name="connsiteY6" fmla="*/ 1052279 h 1630975"/>
                  <a:gd name="connsiteX7" fmla="*/ 553261 w 2382252"/>
                  <a:gd name="connsiteY7" fmla="*/ 1072065 h 1630975"/>
                  <a:gd name="connsiteX8" fmla="*/ 545080 w 2382252"/>
                  <a:gd name="connsiteY8" fmla="*/ 846215 h 1630975"/>
                  <a:gd name="connsiteX9" fmla="*/ 672978 w 2382252"/>
                  <a:gd name="connsiteY9" fmla="*/ 869477 h 1630975"/>
                  <a:gd name="connsiteX10" fmla="*/ 654233 w 2382252"/>
                  <a:gd name="connsiteY10" fmla="*/ 773709 h 1630975"/>
                  <a:gd name="connsiteX11" fmla="*/ 848830 w 2382252"/>
                  <a:gd name="connsiteY11" fmla="*/ 779845 h 1630975"/>
                  <a:gd name="connsiteX12" fmla="*/ 877555 w 2382252"/>
                  <a:gd name="connsiteY12" fmla="*/ 638000 h 1630975"/>
                  <a:gd name="connsiteX13" fmla="*/ 1053428 w 2382252"/>
                  <a:gd name="connsiteY13" fmla="*/ 628964 h 1630975"/>
                  <a:gd name="connsiteX14" fmla="*/ 1063599 w 2382252"/>
                  <a:gd name="connsiteY14" fmla="*/ 512418 h 1630975"/>
                  <a:gd name="connsiteX15" fmla="*/ 1219397 w 2382252"/>
                  <a:gd name="connsiteY15" fmla="*/ 528448 h 1630975"/>
                  <a:gd name="connsiteX16" fmla="*/ 1223967 w 2382252"/>
                  <a:gd name="connsiteY16" fmla="*/ 383058 h 1630975"/>
                  <a:gd name="connsiteX17" fmla="*/ 1400698 w 2382252"/>
                  <a:gd name="connsiteY17" fmla="*/ 398230 h 1630975"/>
                  <a:gd name="connsiteX18" fmla="*/ 1394649 w 2382252"/>
                  <a:gd name="connsiteY18" fmla="*/ 252348 h 1630975"/>
                  <a:gd name="connsiteX19" fmla="*/ 1641596 w 2382252"/>
                  <a:gd name="connsiteY19" fmla="*/ 256382 h 1630975"/>
                  <a:gd name="connsiteX20" fmla="*/ 1649834 w 2382252"/>
                  <a:gd name="connsiteY20" fmla="*/ 114895 h 1630975"/>
                  <a:gd name="connsiteX21" fmla="*/ 1888132 w 2382252"/>
                  <a:gd name="connsiteY21" fmla="*/ 126311 h 1630975"/>
                  <a:gd name="connsiteX22" fmla="*/ 1870873 w 2382252"/>
                  <a:gd name="connsiteY22" fmla="*/ 4182 h 1630975"/>
                  <a:gd name="connsiteX23" fmla="*/ 2382252 w 2382252"/>
                  <a:gd name="connsiteY23" fmla="*/ 8345 h 1630975"/>
                  <a:gd name="connsiteX0" fmla="*/ 0 w 2382252"/>
                  <a:gd name="connsiteY0" fmla="*/ 1630975 h 1630975"/>
                  <a:gd name="connsiteX1" fmla="*/ 223999 w 2382252"/>
                  <a:gd name="connsiteY1" fmla="*/ 1619406 h 1630975"/>
                  <a:gd name="connsiteX2" fmla="*/ 243427 w 2382252"/>
                  <a:gd name="connsiteY2" fmla="*/ 1505244 h 1630975"/>
                  <a:gd name="connsiteX3" fmla="*/ 348341 w 2382252"/>
                  <a:gd name="connsiteY3" fmla="*/ 1493828 h 1630975"/>
                  <a:gd name="connsiteX4" fmla="*/ 375542 w 2382252"/>
                  <a:gd name="connsiteY4" fmla="*/ 1339708 h 1630975"/>
                  <a:gd name="connsiteX5" fmla="*/ 475276 w 2382252"/>
                  <a:gd name="connsiteY5" fmla="*/ 1316150 h 1630975"/>
                  <a:gd name="connsiteX6" fmla="*/ 511381 w 2382252"/>
                  <a:gd name="connsiteY6" fmla="*/ 1052279 h 1630975"/>
                  <a:gd name="connsiteX7" fmla="*/ 553261 w 2382252"/>
                  <a:gd name="connsiteY7" fmla="*/ 1072065 h 1630975"/>
                  <a:gd name="connsiteX8" fmla="*/ 545080 w 2382252"/>
                  <a:gd name="connsiteY8" fmla="*/ 846215 h 1630975"/>
                  <a:gd name="connsiteX9" fmla="*/ 672978 w 2382252"/>
                  <a:gd name="connsiteY9" fmla="*/ 869477 h 1630975"/>
                  <a:gd name="connsiteX10" fmla="*/ 654233 w 2382252"/>
                  <a:gd name="connsiteY10" fmla="*/ 773709 h 1630975"/>
                  <a:gd name="connsiteX11" fmla="*/ 848830 w 2382252"/>
                  <a:gd name="connsiteY11" fmla="*/ 779845 h 1630975"/>
                  <a:gd name="connsiteX12" fmla="*/ 877555 w 2382252"/>
                  <a:gd name="connsiteY12" fmla="*/ 638000 h 1630975"/>
                  <a:gd name="connsiteX13" fmla="*/ 1053428 w 2382252"/>
                  <a:gd name="connsiteY13" fmla="*/ 628964 h 1630975"/>
                  <a:gd name="connsiteX14" fmla="*/ 1063599 w 2382252"/>
                  <a:gd name="connsiteY14" fmla="*/ 512418 h 1630975"/>
                  <a:gd name="connsiteX15" fmla="*/ 1219397 w 2382252"/>
                  <a:gd name="connsiteY15" fmla="*/ 528448 h 1630975"/>
                  <a:gd name="connsiteX16" fmla="*/ 1223967 w 2382252"/>
                  <a:gd name="connsiteY16" fmla="*/ 383058 h 1630975"/>
                  <a:gd name="connsiteX17" fmla="*/ 1400698 w 2382252"/>
                  <a:gd name="connsiteY17" fmla="*/ 398230 h 1630975"/>
                  <a:gd name="connsiteX18" fmla="*/ 1394649 w 2382252"/>
                  <a:gd name="connsiteY18" fmla="*/ 252348 h 1630975"/>
                  <a:gd name="connsiteX19" fmla="*/ 1641596 w 2382252"/>
                  <a:gd name="connsiteY19" fmla="*/ 256382 h 1630975"/>
                  <a:gd name="connsiteX20" fmla="*/ 1649834 w 2382252"/>
                  <a:gd name="connsiteY20" fmla="*/ 114895 h 1630975"/>
                  <a:gd name="connsiteX21" fmla="*/ 1888132 w 2382252"/>
                  <a:gd name="connsiteY21" fmla="*/ 126311 h 1630975"/>
                  <a:gd name="connsiteX22" fmla="*/ 1870873 w 2382252"/>
                  <a:gd name="connsiteY22" fmla="*/ 4182 h 1630975"/>
                  <a:gd name="connsiteX23" fmla="*/ 2382252 w 2382252"/>
                  <a:gd name="connsiteY23" fmla="*/ 8345 h 1630975"/>
                  <a:gd name="connsiteX0" fmla="*/ 0 w 2382252"/>
                  <a:gd name="connsiteY0" fmla="*/ 1630975 h 1630975"/>
                  <a:gd name="connsiteX1" fmla="*/ 223999 w 2382252"/>
                  <a:gd name="connsiteY1" fmla="*/ 1619406 h 1630975"/>
                  <a:gd name="connsiteX2" fmla="*/ 243427 w 2382252"/>
                  <a:gd name="connsiteY2" fmla="*/ 1505244 h 1630975"/>
                  <a:gd name="connsiteX3" fmla="*/ 348341 w 2382252"/>
                  <a:gd name="connsiteY3" fmla="*/ 1493828 h 1630975"/>
                  <a:gd name="connsiteX4" fmla="*/ 375542 w 2382252"/>
                  <a:gd name="connsiteY4" fmla="*/ 1339708 h 1630975"/>
                  <a:gd name="connsiteX5" fmla="*/ 475276 w 2382252"/>
                  <a:gd name="connsiteY5" fmla="*/ 1316150 h 1630975"/>
                  <a:gd name="connsiteX6" fmla="*/ 511381 w 2382252"/>
                  <a:gd name="connsiteY6" fmla="*/ 1052279 h 1630975"/>
                  <a:gd name="connsiteX7" fmla="*/ 553261 w 2382252"/>
                  <a:gd name="connsiteY7" fmla="*/ 1072065 h 1630975"/>
                  <a:gd name="connsiteX8" fmla="*/ 545080 w 2382252"/>
                  <a:gd name="connsiteY8" fmla="*/ 846215 h 1630975"/>
                  <a:gd name="connsiteX9" fmla="*/ 672978 w 2382252"/>
                  <a:gd name="connsiteY9" fmla="*/ 869477 h 1630975"/>
                  <a:gd name="connsiteX10" fmla="*/ 654233 w 2382252"/>
                  <a:gd name="connsiteY10" fmla="*/ 773709 h 1630975"/>
                  <a:gd name="connsiteX11" fmla="*/ 848830 w 2382252"/>
                  <a:gd name="connsiteY11" fmla="*/ 779845 h 1630975"/>
                  <a:gd name="connsiteX12" fmla="*/ 877555 w 2382252"/>
                  <a:gd name="connsiteY12" fmla="*/ 638000 h 1630975"/>
                  <a:gd name="connsiteX13" fmla="*/ 1053428 w 2382252"/>
                  <a:gd name="connsiteY13" fmla="*/ 628964 h 1630975"/>
                  <a:gd name="connsiteX14" fmla="*/ 1063599 w 2382252"/>
                  <a:gd name="connsiteY14" fmla="*/ 512418 h 1630975"/>
                  <a:gd name="connsiteX15" fmla="*/ 1219397 w 2382252"/>
                  <a:gd name="connsiteY15" fmla="*/ 528448 h 1630975"/>
                  <a:gd name="connsiteX16" fmla="*/ 1223967 w 2382252"/>
                  <a:gd name="connsiteY16" fmla="*/ 383058 h 1630975"/>
                  <a:gd name="connsiteX17" fmla="*/ 1400698 w 2382252"/>
                  <a:gd name="connsiteY17" fmla="*/ 398230 h 1630975"/>
                  <a:gd name="connsiteX18" fmla="*/ 1394649 w 2382252"/>
                  <a:gd name="connsiteY18" fmla="*/ 252348 h 1630975"/>
                  <a:gd name="connsiteX19" fmla="*/ 1641596 w 2382252"/>
                  <a:gd name="connsiteY19" fmla="*/ 256382 h 1630975"/>
                  <a:gd name="connsiteX20" fmla="*/ 1649834 w 2382252"/>
                  <a:gd name="connsiteY20" fmla="*/ 114895 h 1630975"/>
                  <a:gd name="connsiteX21" fmla="*/ 1888132 w 2382252"/>
                  <a:gd name="connsiteY21" fmla="*/ 126311 h 1630975"/>
                  <a:gd name="connsiteX22" fmla="*/ 1870873 w 2382252"/>
                  <a:gd name="connsiteY22" fmla="*/ 4182 h 1630975"/>
                  <a:gd name="connsiteX23" fmla="*/ 2382252 w 2382252"/>
                  <a:gd name="connsiteY23" fmla="*/ 8345 h 1630975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3427 w 2382252"/>
                  <a:gd name="connsiteY2" fmla="*/ 1505244 h 1631281"/>
                  <a:gd name="connsiteX3" fmla="*/ 348341 w 2382252"/>
                  <a:gd name="connsiteY3" fmla="*/ 1493828 h 1631281"/>
                  <a:gd name="connsiteX4" fmla="*/ 375542 w 2382252"/>
                  <a:gd name="connsiteY4" fmla="*/ 133970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48341 w 2382252"/>
                  <a:gd name="connsiteY3" fmla="*/ 1493828 h 1631281"/>
                  <a:gd name="connsiteX4" fmla="*/ 375542 w 2382252"/>
                  <a:gd name="connsiteY4" fmla="*/ 133970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48341 w 2382252"/>
                  <a:gd name="connsiteY3" fmla="*/ 1493828 h 1631281"/>
                  <a:gd name="connsiteX4" fmla="*/ 375542 w 2382252"/>
                  <a:gd name="connsiteY4" fmla="*/ 133970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48341 w 2382252"/>
                  <a:gd name="connsiteY3" fmla="*/ 1493828 h 1631281"/>
                  <a:gd name="connsiteX4" fmla="*/ 375542 w 2382252"/>
                  <a:gd name="connsiteY4" fmla="*/ 133970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48341 w 2382252"/>
                  <a:gd name="connsiteY3" fmla="*/ 1493828 h 1631281"/>
                  <a:gd name="connsiteX4" fmla="*/ 375542 w 2382252"/>
                  <a:gd name="connsiteY4" fmla="*/ 133970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75542 w 2382252"/>
                  <a:gd name="connsiteY4" fmla="*/ 133970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75542 w 2382252"/>
                  <a:gd name="connsiteY4" fmla="*/ 133970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75542 w 2382252"/>
                  <a:gd name="connsiteY4" fmla="*/ 133970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65167 w 2382252"/>
                  <a:gd name="connsiteY9" fmla="*/ 854178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65167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65167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62564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0167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1363 w 2382252"/>
                  <a:gd name="connsiteY16" fmla="*/ 39070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1363 w 2382252"/>
                  <a:gd name="connsiteY16" fmla="*/ 390708 h 1631281"/>
                  <a:gd name="connsiteX17" fmla="*/ 1398095 w 2382252"/>
                  <a:gd name="connsiteY17" fmla="*/ 379106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1363 w 2382252"/>
                  <a:gd name="connsiteY16" fmla="*/ 390708 h 1631281"/>
                  <a:gd name="connsiteX17" fmla="*/ 1395492 w 2382252"/>
                  <a:gd name="connsiteY17" fmla="*/ 39058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1363 w 2382252"/>
                  <a:gd name="connsiteY16" fmla="*/ 390708 h 1631281"/>
                  <a:gd name="connsiteX17" fmla="*/ 1395492 w 2382252"/>
                  <a:gd name="connsiteY17" fmla="*/ 390580 h 1631281"/>
                  <a:gd name="connsiteX18" fmla="*/ 1399855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1363 w 2382252"/>
                  <a:gd name="connsiteY16" fmla="*/ 390708 h 1631281"/>
                  <a:gd name="connsiteX17" fmla="*/ 1395492 w 2382252"/>
                  <a:gd name="connsiteY17" fmla="*/ 390580 h 1631281"/>
                  <a:gd name="connsiteX18" fmla="*/ 1399855 w 2382252"/>
                  <a:gd name="connsiteY18" fmla="*/ 252348 h 1631281"/>
                  <a:gd name="connsiteX19" fmla="*/ 1641596 w 2382252"/>
                  <a:gd name="connsiteY19" fmla="*/ 252557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1363 w 2382252"/>
                  <a:gd name="connsiteY16" fmla="*/ 390708 h 1631281"/>
                  <a:gd name="connsiteX17" fmla="*/ 1395492 w 2382252"/>
                  <a:gd name="connsiteY17" fmla="*/ 390580 h 1631281"/>
                  <a:gd name="connsiteX18" fmla="*/ 1399855 w 2382252"/>
                  <a:gd name="connsiteY18" fmla="*/ 252348 h 1631281"/>
                  <a:gd name="connsiteX19" fmla="*/ 1641596 w 2382252"/>
                  <a:gd name="connsiteY19" fmla="*/ 252557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1363 w 2382252"/>
                  <a:gd name="connsiteY16" fmla="*/ 390708 h 1631281"/>
                  <a:gd name="connsiteX17" fmla="*/ 1395492 w 2382252"/>
                  <a:gd name="connsiteY17" fmla="*/ 390580 h 1631281"/>
                  <a:gd name="connsiteX18" fmla="*/ 1399855 w 2382252"/>
                  <a:gd name="connsiteY18" fmla="*/ 252348 h 1631281"/>
                  <a:gd name="connsiteX19" fmla="*/ 1641596 w 2382252"/>
                  <a:gd name="connsiteY19" fmla="*/ 252557 h 1631281"/>
                  <a:gd name="connsiteX20" fmla="*/ 1644626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1363 w 2382252"/>
                  <a:gd name="connsiteY16" fmla="*/ 390708 h 1631281"/>
                  <a:gd name="connsiteX17" fmla="*/ 1395492 w 2382252"/>
                  <a:gd name="connsiteY17" fmla="*/ 390580 h 1631281"/>
                  <a:gd name="connsiteX18" fmla="*/ 1399855 w 2382252"/>
                  <a:gd name="connsiteY18" fmla="*/ 252348 h 1631281"/>
                  <a:gd name="connsiteX19" fmla="*/ 1641596 w 2382252"/>
                  <a:gd name="connsiteY19" fmla="*/ 252557 h 1631281"/>
                  <a:gd name="connsiteX20" fmla="*/ 1644626 w 2382252"/>
                  <a:gd name="connsiteY20" fmla="*/ 114895 h 1631281"/>
                  <a:gd name="connsiteX21" fmla="*/ 1885529 w 2382252"/>
                  <a:gd name="connsiteY21" fmla="*/ 11866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4101 h 1634407"/>
                  <a:gd name="connsiteX1" fmla="*/ 237017 w 2382252"/>
                  <a:gd name="connsiteY1" fmla="*/ 1630182 h 1634407"/>
                  <a:gd name="connsiteX2" fmla="*/ 240824 w 2382252"/>
                  <a:gd name="connsiteY2" fmla="*/ 1516020 h 1634407"/>
                  <a:gd name="connsiteX3" fmla="*/ 353548 w 2382252"/>
                  <a:gd name="connsiteY3" fmla="*/ 1512252 h 1634407"/>
                  <a:gd name="connsiteX4" fmla="*/ 357316 w 2382252"/>
                  <a:gd name="connsiteY4" fmla="*/ 1335184 h 1634407"/>
                  <a:gd name="connsiteX5" fmla="*/ 475276 w 2382252"/>
                  <a:gd name="connsiteY5" fmla="*/ 1326925 h 1634407"/>
                  <a:gd name="connsiteX6" fmla="*/ 500967 w 2382252"/>
                  <a:gd name="connsiteY6" fmla="*/ 1070705 h 1634407"/>
                  <a:gd name="connsiteX7" fmla="*/ 553261 w 2382252"/>
                  <a:gd name="connsiteY7" fmla="*/ 1075191 h 1634407"/>
                  <a:gd name="connsiteX8" fmla="*/ 547684 w 2382252"/>
                  <a:gd name="connsiteY8" fmla="*/ 856991 h 1634407"/>
                  <a:gd name="connsiteX9" fmla="*/ 652150 w 2382252"/>
                  <a:gd name="connsiteY9" fmla="*/ 857304 h 1634407"/>
                  <a:gd name="connsiteX10" fmla="*/ 656836 w 2382252"/>
                  <a:gd name="connsiteY10" fmla="*/ 773011 h 1634407"/>
                  <a:gd name="connsiteX11" fmla="*/ 851433 w 2382252"/>
                  <a:gd name="connsiteY11" fmla="*/ 771498 h 1634407"/>
                  <a:gd name="connsiteX12" fmla="*/ 861934 w 2382252"/>
                  <a:gd name="connsiteY12" fmla="*/ 641126 h 1634407"/>
                  <a:gd name="connsiteX13" fmla="*/ 1045618 w 2382252"/>
                  <a:gd name="connsiteY13" fmla="*/ 643563 h 1634407"/>
                  <a:gd name="connsiteX14" fmla="*/ 1045374 w 2382252"/>
                  <a:gd name="connsiteY14" fmla="*/ 530842 h 1634407"/>
                  <a:gd name="connsiteX15" fmla="*/ 1219397 w 2382252"/>
                  <a:gd name="connsiteY15" fmla="*/ 531574 h 1634407"/>
                  <a:gd name="connsiteX16" fmla="*/ 1221363 w 2382252"/>
                  <a:gd name="connsiteY16" fmla="*/ 393834 h 1634407"/>
                  <a:gd name="connsiteX17" fmla="*/ 1395492 w 2382252"/>
                  <a:gd name="connsiteY17" fmla="*/ 393706 h 1634407"/>
                  <a:gd name="connsiteX18" fmla="*/ 1399855 w 2382252"/>
                  <a:gd name="connsiteY18" fmla="*/ 255474 h 1634407"/>
                  <a:gd name="connsiteX19" fmla="*/ 1641596 w 2382252"/>
                  <a:gd name="connsiteY19" fmla="*/ 255683 h 1634407"/>
                  <a:gd name="connsiteX20" fmla="*/ 1644626 w 2382252"/>
                  <a:gd name="connsiteY20" fmla="*/ 118021 h 1634407"/>
                  <a:gd name="connsiteX21" fmla="*/ 1885529 w 2382252"/>
                  <a:gd name="connsiteY21" fmla="*/ 121787 h 1634407"/>
                  <a:gd name="connsiteX22" fmla="*/ 1881287 w 2382252"/>
                  <a:gd name="connsiteY22" fmla="*/ 3483 h 1634407"/>
                  <a:gd name="connsiteX23" fmla="*/ 2382252 w 2382252"/>
                  <a:gd name="connsiteY23" fmla="*/ 11471 h 1634407"/>
                  <a:gd name="connsiteX0" fmla="*/ 0 w 2382252"/>
                  <a:gd name="connsiteY0" fmla="*/ 1630618 h 1630924"/>
                  <a:gd name="connsiteX1" fmla="*/ 237017 w 2382252"/>
                  <a:gd name="connsiteY1" fmla="*/ 1626699 h 1630924"/>
                  <a:gd name="connsiteX2" fmla="*/ 240824 w 2382252"/>
                  <a:gd name="connsiteY2" fmla="*/ 1512537 h 1630924"/>
                  <a:gd name="connsiteX3" fmla="*/ 353548 w 2382252"/>
                  <a:gd name="connsiteY3" fmla="*/ 1508769 h 1630924"/>
                  <a:gd name="connsiteX4" fmla="*/ 357316 w 2382252"/>
                  <a:gd name="connsiteY4" fmla="*/ 1331701 h 1630924"/>
                  <a:gd name="connsiteX5" fmla="*/ 475276 w 2382252"/>
                  <a:gd name="connsiteY5" fmla="*/ 1323442 h 1630924"/>
                  <a:gd name="connsiteX6" fmla="*/ 500967 w 2382252"/>
                  <a:gd name="connsiteY6" fmla="*/ 1067222 h 1630924"/>
                  <a:gd name="connsiteX7" fmla="*/ 553261 w 2382252"/>
                  <a:gd name="connsiteY7" fmla="*/ 1071708 h 1630924"/>
                  <a:gd name="connsiteX8" fmla="*/ 547684 w 2382252"/>
                  <a:gd name="connsiteY8" fmla="*/ 853508 h 1630924"/>
                  <a:gd name="connsiteX9" fmla="*/ 652150 w 2382252"/>
                  <a:gd name="connsiteY9" fmla="*/ 853821 h 1630924"/>
                  <a:gd name="connsiteX10" fmla="*/ 656836 w 2382252"/>
                  <a:gd name="connsiteY10" fmla="*/ 769528 h 1630924"/>
                  <a:gd name="connsiteX11" fmla="*/ 851433 w 2382252"/>
                  <a:gd name="connsiteY11" fmla="*/ 768015 h 1630924"/>
                  <a:gd name="connsiteX12" fmla="*/ 861934 w 2382252"/>
                  <a:gd name="connsiteY12" fmla="*/ 637643 h 1630924"/>
                  <a:gd name="connsiteX13" fmla="*/ 1045618 w 2382252"/>
                  <a:gd name="connsiteY13" fmla="*/ 640080 h 1630924"/>
                  <a:gd name="connsiteX14" fmla="*/ 1045374 w 2382252"/>
                  <a:gd name="connsiteY14" fmla="*/ 527359 h 1630924"/>
                  <a:gd name="connsiteX15" fmla="*/ 1219397 w 2382252"/>
                  <a:gd name="connsiteY15" fmla="*/ 528091 h 1630924"/>
                  <a:gd name="connsiteX16" fmla="*/ 1221363 w 2382252"/>
                  <a:gd name="connsiteY16" fmla="*/ 390351 h 1630924"/>
                  <a:gd name="connsiteX17" fmla="*/ 1395492 w 2382252"/>
                  <a:gd name="connsiteY17" fmla="*/ 390223 h 1630924"/>
                  <a:gd name="connsiteX18" fmla="*/ 1399855 w 2382252"/>
                  <a:gd name="connsiteY18" fmla="*/ 251991 h 1630924"/>
                  <a:gd name="connsiteX19" fmla="*/ 1641596 w 2382252"/>
                  <a:gd name="connsiteY19" fmla="*/ 252200 h 1630924"/>
                  <a:gd name="connsiteX20" fmla="*/ 1644626 w 2382252"/>
                  <a:gd name="connsiteY20" fmla="*/ 114538 h 1630924"/>
                  <a:gd name="connsiteX21" fmla="*/ 1885529 w 2382252"/>
                  <a:gd name="connsiteY21" fmla="*/ 118304 h 1630924"/>
                  <a:gd name="connsiteX22" fmla="*/ 1881287 w 2382252"/>
                  <a:gd name="connsiteY22" fmla="*/ 0 h 1630924"/>
                  <a:gd name="connsiteX23" fmla="*/ 2382252 w 2382252"/>
                  <a:gd name="connsiteY23" fmla="*/ 7988 h 1630924"/>
                  <a:gd name="connsiteX0" fmla="*/ 0 w 2382252"/>
                  <a:gd name="connsiteY0" fmla="*/ 1630618 h 1630924"/>
                  <a:gd name="connsiteX1" fmla="*/ 237017 w 2382252"/>
                  <a:gd name="connsiteY1" fmla="*/ 1626699 h 1630924"/>
                  <a:gd name="connsiteX2" fmla="*/ 243427 w 2382252"/>
                  <a:gd name="connsiteY2" fmla="*/ 1497239 h 1630924"/>
                  <a:gd name="connsiteX3" fmla="*/ 353548 w 2382252"/>
                  <a:gd name="connsiteY3" fmla="*/ 1508769 h 1630924"/>
                  <a:gd name="connsiteX4" fmla="*/ 357316 w 2382252"/>
                  <a:gd name="connsiteY4" fmla="*/ 1331701 h 1630924"/>
                  <a:gd name="connsiteX5" fmla="*/ 475276 w 2382252"/>
                  <a:gd name="connsiteY5" fmla="*/ 1323442 h 1630924"/>
                  <a:gd name="connsiteX6" fmla="*/ 500967 w 2382252"/>
                  <a:gd name="connsiteY6" fmla="*/ 1067222 h 1630924"/>
                  <a:gd name="connsiteX7" fmla="*/ 553261 w 2382252"/>
                  <a:gd name="connsiteY7" fmla="*/ 1071708 h 1630924"/>
                  <a:gd name="connsiteX8" fmla="*/ 547684 w 2382252"/>
                  <a:gd name="connsiteY8" fmla="*/ 853508 h 1630924"/>
                  <a:gd name="connsiteX9" fmla="*/ 652150 w 2382252"/>
                  <a:gd name="connsiteY9" fmla="*/ 853821 h 1630924"/>
                  <a:gd name="connsiteX10" fmla="*/ 656836 w 2382252"/>
                  <a:gd name="connsiteY10" fmla="*/ 769528 h 1630924"/>
                  <a:gd name="connsiteX11" fmla="*/ 851433 w 2382252"/>
                  <a:gd name="connsiteY11" fmla="*/ 768015 h 1630924"/>
                  <a:gd name="connsiteX12" fmla="*/ 861934 w 2382252"/>
                  <a:gd name="connsiteY12" fmla="*/ 637643 h 1630924"/>
                  <a:gd name="connsiteX13" fmla="*/ 1045618 w 2382252"/>
                  <a:gd name="connsiteY13" fmla="*/ 640080 h 1630924"/>
                  <a:gd name="connsiteX14" fmla="*/ 1045374 w 2382252"/>
                  <a:gd name="connsiteY14" fmla="*/ 527359 h 1630924"/>
                  <a:gd name="connsiteX15" fmla="*/ 1219397 w 2382252"/>
                  <a:gd name="connsiteY15" fmla="*/ 528091 h 1630924"/>
                  <a:gd name="connsiteX16" fmla="*/ 1221363 w 2382252"/>
                  <a:gd name="connsiteY16" fmla="*/ 390351 h 1630924"/>
                  <a:gd name="connsiteX17" fmla="*/ 1395492 w 2382252"/>
                  <a:gd name="connsiteY17" fmla="*/ 390223 h 1630924"/>
                  <a:gd name="connsiteX18" fmla="*/ 1399855 w 2382252"/>
                  <a:gd name="connsiteY18" fmla="*/ 251991 h 1630924"/>
                  <a:gd name="connsiteX19" fmla="*/ 1641596 w 2382252"/>
                  <a:gd name="connsiteY19" fmla="*/ 252200 h 1630924"/>
                  <a:gd name="connsiteX20" fmla="*/ 1644626 w 2382252"/>
                  <a:gd name="connsiteY20" fmla="*/ 114538 h 1630924"/>
                  <a:gd name="connsiteX21" fmla="*/ 1885529 w 2382252"/>
                  <a:gd name="connsiteY21" fmla="*/ 118304 h 1630924"/>
                  <a:gd name="connsiteX22" fmla="*/ 1881287 w 2382252"/>
                  <a:gd name="connsiteY22" fmla="*/ 0 h 1630924"/>
                  <a:gd name="connsiteX23" fmla="*/ 2382252 w 2382252"/>
                  <a:gd name="connsiteY23" fmla="*/ 7988 h 1630924"/>
                  <a:gd name="connsiteX0" fmla="*/ 0 w 2382252"/>
                  <a:gd name="connsiteY0" fmla="*/ 1630618 h 1630924"/>
                  <a:gd name="connsiteX1" fmla="*/ 237017 w 2382252"/>
                  <a:gd name="connsiteY1" fmla="*/ 1626699 h 1630924"/>
                  <a:gd name="connsiteX2" fmla="*/ 243427 w 2382252"/>
                  <a:gd name="connsiteY2" fmla="*/ 1497239 h 1630924"/>
                  <a:gd name="connsiteX3" fmla="*/ 353548 w 2382252"/>
                  <a:gd name="connsiteY3" fmla="*/ 1493471 h 1630924"/>
                  <a:gd name="connsiteX4" fmla="*/ 357316 w 2382252"/>
                  <a:gd name="connsiteY4" fmla="*/ 1331701 h 1630924"/>
                  <a:gd name="connsiteX5" fmla="*/ 475276 w 2382252"/>
                  <a:gd name="connsiteY5" fmla="*/ 1323442 h 1630924"/>
                  <a:gd name="connsiteX6" fmla="*/ 500967 w 2382252"/>
                  <a:gd name="connsiteY6" fmla="*/ 1067222 h 1630924"/>
                  <a:gd name="connsiteX7" fmla="*/ 553261 w 2382252"/>
                  <a:gd name="connsiteY7" fmla="*/ 1071708 h 1630924"/>
                  <a:gd name="connsiteX8" fmla="*/ 547684 w 2382252"/>
                  <a:gd name="connsiteY8" fmla="*/ 853508 h 1630924"/>
                  <a:gd name="connsiteX9" fmla="*/ 652150 w 2382252"/>
                  <a:gd name="connsiteY9" fmla="*/ 853821 h 1630924"/>
                  <a:gd name="connsiteX10" fmla="*/ 656836 w 2382252"/>
                  <a:gd name="connsiteY10" fmla="*/ 769528 h 1630924"/>
                  <a:gd name="connsiteX11" fmla="*/ 851433 w 2382252"/>
                  <a:gd name="connsiteY11" fmla="*/ 768015 h 1630924"/>
                  <a:gd name="connsiteX12" fmla="*/ 861934 w 2382252"/>
                  <a:gd name="connsiteY12" fmla="*/ 637643 h 1630924"/>
                  <a:gd name="connsiteX13" fmla="*/ 1045618 w 2382252"/>
                  <a:gd name="connsiteY13" fmla="*/ 640080 h 1630924"/>
                  <a:gd name="connsiteX14" fmla="*/ 1045374 w 2382252"/>
                  <a:gd name="connsiteY14" fmla="*/ 527359 h 1630924"/>
                  <a:gd name="connsiteX15" fmla="*/ 1219397 w 2382252"/>
                  <a:gd name="connsiteY15" fmla="*/ 528091 h 1630924"/>
                  <a:gd name="connsiteX16" fmla="*/ 1221363 w 2382252"/>
                  <a:gd name="connsiteY16" fmla="*/ 390351 h 1630924"/>
                  <a:gd name="connsiteX17" fmla="*/ 1395492 w 2382252"/>
                  <a:gd name="connsiteY17" fmla="*/ 390223 h 1630924"/>
                  <a:gd name="connsiteX18" fmla="*/ 1399855 w 2382252"/>
                  <a:gd name="connsiteY18" fmla="*/ 251991 h 1630924"/>
                  <a:gd name="connsiteX19" fmla="*/ 1641596 w 2382252"/>
                  <a:gd name="connsiteY19" fmla="*/ 252200 h 1630924"/>
                  <a:gd name="connsiteX20" fmla="*/ 1644626 w 2382252"/>
                  <a:gd name="connsiteY20" fmla="*/ 114538 h 1630924"/>
                  <a:gd name="connsiteX21" fmla="*/ 1885529 w 2382252"/>
                  <a:gd name="connsiteY21" fmla="*/ 118304 h 1630924"/>
                  <a:gd name="connsiteX22" fmla="*/ 1881287 w 2382252"/>
                  <a:gd name="connsiteY22" fmla="*/ 0 h 1630924"/>
                  <a:gd name="connsiteX23" fmla="*/ 2382252 w 2382252"/>
                  <a:gd name="connsiteY23" fmla="*/ 7988 h 163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82252" h="1630924">
                    <a:moveTo>
                      <a:pt x="0" y="1630618"/>
                    </a:moveTo>
                    <a:cubicBezTo>
                      <a:pt x="25028" y="1616322"/>
                      <a:pt x="196446" y="1640005"/>
                      <a:pt x="237017" y="1626699"/>
                    </a:cubicBezTo>
                    <a:cubicBezTo>
                      <a:pt x="238535" y="1582796"/>
                      <a:pt x="241642" y="1532574"/>
                      <a:pt x="243427" y="1497239"/>
                    </a:cubicBezTo>
                    <a:cubicBezTo>
                      <a:pt x="276455" y="1503976"/>
                      <a:pt x="323745" y="1493298"/>
                      <a:pt x="353548" y="1493471"/>
                    </a:cubicBezTo>
                    <a:cubicBezTo>
                      <a:pt x="354712" y="1447747"/>
                      <a:pt x="359037" y="1380475"/>
                      <a:pt x="357316" y="1331701"/>
                    </a:cubicBezTo>
                    <a:cubicBezTo>
                      <a:pt x="397253" y="1332646"/>
                      <a:pt x="435111" y="1331122"/>
                      <a:pt x="475276" y="1323442"/>
                    </a:cubicBezTo>
                    <a:cubicBezTo>
                      <a:pt x="478166" y="1238214"/>
                      <a:pt x="496554" y="1121685"/>
                      <a:pt x="500967" y="1067222"/>
                    </a:cubicBezTo>
                    <a:cubicBezTo>
                      <a:pt x="535907" y="1066635"/>
                      <a:pt x="525465" y="1074676"/>
                      <a:pt x="553261" y="1071708"/>
                    </a:cubicBezTo>
                    <a:cubicBezTo>
                      <a:pt x="552719" y="997652"/>
                      <a:pt x="548226" y="918039"/>
                      <a:pt x="547684" y="853508"/>
                    </a:cubicBezTo>
                    <a:cubicBezTo>
                      <a:pt x="610578" y="854207"/>
                      <a:pt x="608306" y="857884"/>
                      <a:pt x="652150" y="853821"/>
                    </a:cubicBezTo>
                    <a:cubicBezTo>
                      <a:pt x="654340" y="806974"/>
                      <a:pt x="657028" y="802087"/>
                      <a:pt x="656836" y="769528"/>
                    </a:cubicBezTo>
                    <a:cubicBezTo>
                      <a:pt x="709348" y="767339"/>
                      <a:pt x="794159" y="770204"/>
                      <a:pt x="851433" y="768015"/>
                    </a:cubicBezTo>
                    <a:cubicBezTo>
                      <a:pt x="852336" y="723979"/>
                      <a:pt x="863412" y="691205"/>
                      <a:pt x="861934" y="637643"/>
                    </a:cubicBezTo>
                    <a:lnTo>
                      <a:pt x="1045618" y="640080"/>
                    </a:lnTo>
                    <a:cubicBezTo>
                      <a:pt x="1048472" y="581756"/>
                      <a:pt x="1044901" y="580921"/>
                      <a:pt x="1045374" y="527359"/>
                    </a:cubicBezTo>
                    <a:cubicBezTo>
                      <a:pt x="1110887" y="526106"/>
                      <a:pt x="1163410" y="531724"/>
                      <a:pt x="1219397" y="528091"/>
                    </a:cubicBezTo>
                    <a:cubicBezTo>
                      <a:pt x="1218662" y="475895"/>
                      <a:pt x="1217334" y="435403"/>
                      <a:pt x="1221363" y="390351"/>
                    </a:cubicBezTo>
                    <a:cubicBezTo>
                      <a:pt x="1274811" y="384922"/>
                      <a:pt x="1342044" y="390890"/>
                      <a:pt x="1395492" y="390223"/>
                    </a:cubicBezTo>
                    <a:cubicBezTo>
                      <a:pt x="1390107" y="335296"/>
                      <a:pt x="1402858" y="283105"/>
                      <a:pt x="1399855" y="251991"/>
                    </a:cubicBezTo>
                    <a:cubicBezTo>
                      <a:pt x="1479384" y="246484"/>
                      <a:pt x="1583498" y="253376"/>
                      <a:pt x="1641596" y="252200"/>
                    </a:cubicBezTo>
                    <a:cubicBezTo>
                      <a:pt x="1643086" y="212926"/>
                      <a:pt x="1635992" y="165718"/>
                      <a:pt x="1644626" y="114538"/>
                    </a:cubicBezTo>
                    <a:lnTo>
                      <a:pt x="1885529" y="118304"/>
                    </a:lnTo>
                    <a:cubicBezTo>
                      <a:pt x="1884051" y="48660"/>
                      <a:pt x="1880384" y="50594"/>
                      <a:pt x="1881287" y="0"/>
                    </a:cubicBezTo>
                    <a:lnTo>
                      <a:pt x="2382252" y="7988"/>
                    </a:lnTo>
                  </a:path>
                </a:pathLst>
              </a:custGeom>
              <a:noFill/>
              <a:ln w="317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/>
              <p:cNvSpPr/>
              <p:nvPr/>
            </p:nvSpPr>
            <p:spPr>
              <a:xfrm>
                <a:off x="1495822" y="4598781"/>
                <a:ext cx="2666168" cy="660578"/>
              </a:xfrm>
              <a:custGeom>
                <a:avLst/>
                <a:gdLst>
                  <a:gd name="connsiteX0" fmla="*/ 0 w 2389632"/>
                  <a:gd name="connsiteY0" fmla="*/ 1621536 h 1621536"/>
                  <a:gd name="connsiteX1" fmla="*/ 2389632 w 2389632"/>
                  <a:gd name="connsiteY1" fmla="*/ 0 h 1621536"/>
                  <a:gd name="connsiteX2" fmla="*/ 2389632 w 2389632"/>
                  <a:gd name="connsiteY2" fmla="*/ 0 h 1621536"/>
                  <a:gd name="connsiteX0" fmla="*/ 0 w 2389632"/>
                  <a:gd name="connsiteY0" fmla="*/ 1621536 h 1636244"/>
                  <a:gd name="connsiteX1" fmla="*/ 162772 w 2389632"/>
                  <a:gd name="connsiteY1" fmla="*/ 1627950 h 1636244"/>
                  <a:gd name="connsiteX2" fmla="*/ 2389632 w 2389632"/>
                  <a:gd name="connsiteY2" fmla="*/ 0 h 1636244"/>
                  <a:gd name="connsiteX3" fmla="*/ 2389632 w 2389632"/>
                  <a:gd name="connsiteY3" fmla="*/ 0 h 1636244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2367964 w 2367964"/>
                  <a:gd name="connsiteY2" fmla="*/ 0 h 1637756"/>
                  <a:gd name="connsiteX3" fmla="*/ 2367964 w 2367964"/>
                  <a:gd name="connsiteY3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367964 w 2367964"/>
                  <a:gd name="connsiteY3" fmla="*/ 0 h 1637756"/>
                  <a:gd name="connsiteX4" fmla="*/ 2367964 w 2367964"/>
                  <a:gd name="connsiteY4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367964 w 2367964"/>
                  <a:gd name="connsiteY4" fmla="*/ 0 h 1637756"/>
                  <a:gd name="connsiteX5" fmla="*/ 2367964 w 2367964"/>
                  <a:gd name="connsiteY5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2367964 w 2367964"/>
                  <a:gd name="connsiteY5" fmla="*/ 0 h 1637756"/>
                  <a:gd name="connsiteX6" fmla="*/ 2367964 w 2367964"/>
                  <a:gd name="connsiteY6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2367964 w 2367964"/>
                  <a:gd name="connsiteY6" fmla="*/ 0 h 1637756"/>
                  <a:gd name="connsiteX7" fmla="*/ 2367964 w 2367964"/>
                  <a:gd name="connsiteY7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2367964 w 2367964"/>
                  <a:gd name="connsiteY7" fmla="*/ 0 h 1637756"/>
                  <a:gd name="connsiteX8" fmla="*/ 2367964 w 2367964"/>
                  <a:gd name="connsiteY8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2367964 w 2367964"/>
                  <a:gd name="connsiteY8" fmla="*/ 0 h 1637756"/>
                  <a:gd name="connsiteX9" fmla="*/ 2367964 w 2367964"/>
                  <a:gd name="connsiteY9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2367964 w 2367964"/>
                  <a:gd name="connsiteY9" fmla="*/ 0 h 1637756"/>
                  <a:gd name="connsiteX10" fmla="*/ 2367964 w 2367964"/>
                  <a:gd name="connsiteY10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2367964 w 2367964"/>
                  <a:gd name="connsiteY10" fmla="*/ 0 h 1637756"/>
                  <a:gd name="connsiteX11" fmla="*/ 2367964 w 2367964"/>
                  <a:gd name="connsiteY11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2367964 w 2367964"/>
                  <a:gd name="connsiteY11" fmla="*/ 0 h 1637756"/>
                  <a:gd name="connsiteX12" fmla="*/ 2367964 w 2367964"/>
                  <a:gd name="connsiteY12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2367964 w 2367964"/>
                  <a:gd name="connsiteY12" fmla="*/ 0 h 1637756"/>
                  <a:gd name="connsiteX13" fmla="*/ 2367964 w 2367964"/>
                  <a:gd name="connsiteY13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2367964 w 2367964"/>
                  <a:gd name="connsiteY13" fmla="*/ 0 h 1637756"/>
                  <a:gd name="connsiteX14" fmla="*/ 2367964 w 2367964"/>
                  <a:gd name="connsiteY14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1228850 w 2367964"/>
                  <a:gd name="connsiteY13" fmla="*/ 462198 h 1637756"/>
                  <a:gd name="connsiteX14" fmla="*/ 2367964 w 2367964"/>
                  <a:gd name="connsiteY14" fmla="*/ 0 h 1637756"/>
                  <a:gd name="connsiteX15" fmla="*/ 2367964 w 2367964"/>
                  <a:gd name="connsiteY15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1228850 w 2367964"/>
                  <a:gd name="connsiteY13" fmla="*/ 462198 h 1637756"/>
                  <a:gd name="connsiteX14" fmla="*/ 1241851 w 2367964"/>
                  <a:gd name="connsiteY14" fmla="*/ 319188 h 1637756"/>
                  <a:gd name="connsiteX15" fmla="*/ 2367964 w 2367964"/>
                  <a:gd name="connsiteY15" fmla="*/ 0 h 1637756"/>
                  <a:gd name="connsiteX16" fmla="*/ 2367964 w 2367964"/>
                  <a:gd name="connsiteY16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1228850 w 2367964"/>
                  <a:gd name="connsiteY13" fmla="*/ 462198 h 1637756"/>
                  <a:gd name="connsiteX14" fmla="*/ 1241851 w 2367964"/>
                  <a:gd name="connsiteY14" fmla="*/ 319188 h 1637756"/>
                  <a:gd name="connsiteX15" fmla="*/ 1514871 w 2367964"/>
                  <a:gd name="connsiteY15" fmla="*/ 297519 h 1637756"/>
                  <a:gd name="connsiteX16" fmla="*/ 2367964 w 2367964"/>
                  <a:gd name="connsiteY16" fmla="*/ 0 h 1637756"/>
                  <a:gd name="connsiteX17" fmla="*/ 2367964 w 2367964"/>
                  <a:gd name="connsiteY17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1228850 w 2367964"/>
                  <a:gd name="connsiteY13" fmla="*/ 462198 h 1637756"/>
                  <a:gd name="connsiteX14" fmla="*/ 1241851 w 2367964"/>
                  <a:gd name="connsiteY14" fmla="*/ 319188 h 1637756"/>
                  <a:gd name="connsiteX15" fmla="*/ 1514871 w 2367964"/>
                  <a:gd name="connsiteY15" fmla="*/ 297519 h 1637756"/>
                  <a:gd name="connsiteX16" fmla="*/ 1527872 w 2367964"/>
                  <a:gd name="connsiteY16" fmla="*/ 163176 h 1637756"/>
                  <a:gd name="connsiteX17" fmla="*/ 2367964 w 2367964"/>
                  <a:gd name="connsiteY17" fmla="*/ 0 h 1637756"/>
                  <a:gd name="connsiteX18" fmla="*/ 2367964 w 2367964"/>
                  <a:gd name="connsiteY18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1228850 w 2367964"/>
                  <a:gd name="connsiteY13" fmla="*/ 462198 h 1637756"/>
                  <a:gd name="connsiteX14" fmla="*/ 1241851 w 2367964"/>
                  <a:gd name="connsiteY14" fmla="*/ 319188 h 1637756"/>
                  <a:gd name="connsiteX15" fmla="*/ 1514871 w 2367964"/>
                  <a:gd name="connsiteY15" fmla="*/ 297519 h 1637756"/>
                  <a:gd name="connsiteX16" fmla="*/ 1527872 w 2367964"/>
                  <a:gd name="connsiteY16" fmla="*/ 163176 h 1637756"/>
                  <a:gd name="connsiteX17" fmla="*/ 1800892 w 2367964"/>
                  <a:gd name="connsiteY17" fmla="*/ 163176 h 1637756"/>
                  <a:gd name="connsiteX18" fmla="*/ 2367964 w 2367964"/>
                  <a:gd name="connsiteY18" fmla="*/ 0 h 1637756"/>
                  <a:gd name="connsiteX19" fmla="*/ 2367964 w 2367964"/>
                  <a:gd name="connsiteY19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1228850 w 2367964"/>
                  <a:gd name="connsiteY13" fmla="*/ 462198 h 1637756"/>
                  <a:gd name="connsiteX14" fmla="*/ 1241851 w 2367964"/>
                  <a:gd name="connsiteY14" fmla="*/ 319188 h 1637756"/>
                  <a:gd name="connsiteX15" fmla="*/ 1514871 w 2367964"/>
                  <a:gd name="connsiteY15" fmla="*/ 297519 h 1637756"/>
                  <a:gd name="connsiteX16" fmla="*/ 1527872 w 2367964"/>
                  <a:gd name="connsiteY16" fmla="*/ 163176 h 1637756"/>
                  <a:gd name="connsiteX17" fmla="*/ 1800892 w 2367964"/>
                  <a:gd name="connsiteY17" fmla="*/ 163176 h 1637756"/>
                  <a:gd name="connsiteX18" fmla="*/ 1818226 w 2367964"/>
                  <a:gd name="connsiteY18" fmla="*/ 15832 h 1637756"/>
                  <a:gd name="connsiteX19" fmla="*/ 2367964 w 2367964"/>
                  <a:gd name="connsiteY19" fmla="*/ 0 h 1637756"/>
                  <a:gd name="connsiteX20" fmla="*/ 2367964 w 2367964"/>
                  <a:gd name="connsiteY20" fmla="*/ 0 h 163775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8439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8439 w 2367964"/>
                  <a:gd name="connsiteY2" fmla="*/ 1341929 h 1634536"/>
                  <a:gd name="connsiteX3" fmla="*/ 210442 w 2367964"/>
                  <a:gd name="connsiteY3" fmla="*/ 1350597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71440 w 2367964"/>
                  <a:gd name="connsiteY2" fmla="*/ 1367931 h 1634536"/>
                  <a:gd name="connsiteX3" fmla="*/ 210442 w 2367964"/>
                  <a:gd name="connsiteY3" fmla="*/ 1350597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0442 w 2367964"/>
                  <a:gd name="connsiteY3" fmla="*/ 1350597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0442 w 2367964"/>
                  <a:gd name="connsiteY3" fmla="*/ 1350597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0442 w 2367964"/>
                  <a:gd name="connsiteY3" fmla="*/ 1350597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45288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45288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45288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45288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45288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45288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35763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35763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76215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76215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08691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08691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27563 w 2367964"/>
                  <a:gd name="connsiteY14" fmla="*/ 307282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27563 w 2367964"/>
                  <a:gd name="connsiteY14" fmla="*/ 307282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5993 w 2367964"/>
                  <a:gd name="connsiteY13" fmla="*/ 459817 h 1634536"/>
                  <a:gd name="connsiteX14" fmla="*/ 1227563 w 2367964"/>
                  <a:gd name="connsiteY14" fmla="*/ 307282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5655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5655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5655 w 2367964"/>
                  <a:gd name="connsiteY17" fmla="*/ 163176 h 1634536"/>
                  <a:gd name="connsiteX18" fmla="*/ 1808701 w 2367964"/>
                  <a:gd name="connsiteY18" fmla="*/ 13451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10417 w 2367964"/>
                  <a:gd name="connsiteY17" fmla="*/ 158413 h 1634536"/>
                  <a:gd name="connsiteX18" fmla="*/ 1808701 w 2367964"/>
                  <a:gd name="connsiteY18" fmla="*/ 13451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10417 w 2367964"/>
                  <a:gd name="connsiteY17" fmla="*/ 158413 h 1634536"/>
                  <a:gd name="connsiteX18" fmla="*/ 1808701 w 2367964"/>
                  <a:gd name="connsiteY18" fmla="*/ 13451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10417 w 2367964"/>
                  <a:gd name="connsiteY17" fmla="*/ 158413 h 1634536"/>
                  <a:gd name="connsiteX18" fmla="*/ 1808701 w 2367964"/>
                  <a:gd name="connsiteY18" fmla="*/ 13451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407583"/>
                  <a:gd name="connsiteY0" fmla="*/ 1638743 h 1638743"/>
                  <a:gd name="connsiteX1" fmla="*/ 141104 w 2407583"/>
                  <a:gd name="connsiteY1" fmla="*/ 1632157 h 1638743"/>
                  <a:gd name="connsiteX2" fmla="*/ 150009 w 2407583"/>
                  <a:gd name="connsiteY2" fmla="*/ 1334038 h 1638743"/>
                  <a:gd name="connsiteX3" fmla="*/ 215204 w 2407583"/>
                  <a:gd name="connsiteY3" fmla="*/ 1330991 h 1638743"/>
                  <a:gd name="connsiteX4" fmla="*/ 218680 w 2407583"/>
                  <a:gd name="connsiteY4" fmla="*/ 1042351 h 1638743"/>
                  <a:gd name="connsiteX5" fmla="*/ 362120 w 2407583"/>
                  <a:gd name="connsiteY5" fmla="*/ 1042780 h 1638743"/>
                  <a:gd name="connsiteX6" fmla="*/ 366690 w 2407583"/>
                  <a:gd name="connsiteY6" fmla="*/ 947012 h 1638743"/>
                  <a:gd name="connsiteX7" fmla="*/ 572944 w 2407583"/>
                  <a:gd name="connsiteY7" fmla="*/ 947440 h 1638743"/>
                  <a:gd name="connsiteX8" fmla="*/ 574469 w 2407583"/>
                  <a:gd name="connsiteY8" fmla="*/ 782762 h 1638743"/>
                  <a:gd name="connsiteX9" fmla="*/ 789199 w 2407583"/>
                  <a:gd name="connsiteY9" fmla="*/ 785143 h 1638743"/>
                  <a:gd name="connsiteX10" fmla="*/ 795485 w 2407583"/>
                  <a:gd name="connsiteY10" fmla="*/ 617225 h 1638743"/>
                  <a:gd name="connsiteX11" fmla="*/ 1013454 w 2407583"/>
                  <a:gd name="connsiteY11" fmla="*/ 616130 h 1638743"/>
                  <a:gd name="connsiteX12" fmla="*/ 1018024 w 2407583"/>
                  <a:gd name="connsiteY12" fmla="*/ 470739 h 1638743"/>
                  <a:gd name="connsiteX13" fmla="*/ 1233612 w 2407583"/>
                  <a:gd name="connsiteY13" fmla="*/ 468786 h 1638743"/>
                  <a:gd name="connsiteX14" fmla="*/ 1227563 w 2407583"/>
                  <a:gd name="connsiteY14" fmla="*/ 311489 h 1638743"/>
                  <a:gd name="connsiteX15" fmla="*/ 1517253 w 2407583"/>
                  <a:gd name="connsiteY15" fmla="*/ 304107 h 1638743"/>
                  <a:gd name="connsiteX16" fmla="*/ 1525491 w 2407583"/>
                  <a:gd name="connsiteY16" fmla="*/ 162620 h 1638743"/>
                  <a:gd name="connsiteX17" fmla="*/ 1810417 w 2407583"/>
                  <a:gd name="connsiteY17" fmla="*/ 162620 h 1638743"/>
                  <a:gd name="connsiteX18" fmla="*/ 1808701 w 2407583"/>
                  <a:gd name="connsiteY18" fmla="*/ 17658 h 1638743"/>
                  <a:gd name="connsiteX19" fmla="*/ 2367964 w 2407583"/>
                  <a:gd name="connsiteY19" fmla="*/ 4207 h 1638743"/>
                  <a:gd name="connsiteX20" fmla="*/ 2360821 w 2407583"/>
                  <a:gd name="connsiteY20" fmla="*/ 101838 h 1638743"/>
                  <a:gd name="connsiteX0" fmla="*/ 0 w 2360821"/>
                  <a:gd name="connsiteY0" fmla="*/ 1622002 h 1622002"/>
                  <a:gd name="connsiteX1" fmla="*/ 141104 w 2360821"/>
                  <a:gd name="connsiteY1" fmla="*/ 1615416 h 1622002"/>
                  <a:gd name="connsiteX2" fmla="*/ 150009 w 2360821"/>
                  <a:gd name="connsiteY2" fmla="*/ 1317297 h 1622002"/>
                  <a:gd name="connsiteX3" fmla="*/ 215204 w 2360821"/>
                  <a:gd name="connsiteY3" fmla="*/ 1314250 h 1622002"/>
                  <a:gd name="connsiteX4" fmla="*/ 218680 w 2360821"/>
                  <a:gd name="connsiteY4" fmla="*/ 1025610 h 1622002"/>
                  <a:gd name="connsiteX5" fmla="*/ 362120 w 2360821"/>
                  <a:gd name="connsiteY5" fmla="*/ 1026039 h 1622002"/>
                  <a:gd name="connsiteX6" fmla="*/ 366690 w 2360821"/>
                  <a:gd name="connsiteY6" fmla="*/ 930271 h 1622002"/>
                  <a:gd name="connsiteX7" fmla="*/ 572944 w 2360821"/>
                  <a:gd name="connsiteY7" fmla="*/ 930699 h 1622002"/>
                  <a:gd name="connsiteX8" fmla="*/ 574469 w 2360821"/>
                  <a:gd name="connsiteY8" fmla="*/ 766021 h 1622002"/>
                  <a:gd name="connsiteX9" fmla="*/ 789199 w 2360821"/>
                  <a:gd name="connsiteY9" fmla="*/ 768402 h 1622002"/>
                  <a:gd name="connsiteX10" fmla="*/ 795485 w 2360821"/>
                  <a:gd name="connsiteY10" fmla="*/ 600484 h 1622002"/>
                  <a:gd name="connsiteX11" fmla="*/ 1013454 w 2360821"/>
                  <a:gd name="connsiteY11" fmla="*/ 599389 h 1622002"/>
                  <a:gd name="connsiteX12" fmla="*/ 1018024 w 2360821"/>
                  <a:gd name="connsiteY12" fmla="*/ 453998 h 1622002"/>
                  <a:gd name="connsiteX13" fmla="*/ 1233612 w 2360821"/>
                  <a:gd name="connsiteY13" fmla="*/ 452045 h 1622002"/>
                  <a:gd name="connsiteX14" fmla="*/ 1227563 w 2360821"/>
                  <a:gd name="connsiteY14" fmla="*/ 294748 h 1622002"/>
                  <a:gd name="connsiteX15" fmla="*/ 1517253 w 2360821"/>
                  <a:gd name="connsiteY15" fmla="*/ 287366 h 1622002"/>
                  <a:gd name="connsiteX16" fmla="*/ 1525491 w 2360821"/>
                  <a:gd name="connsiteY16" fmla="*/ 145879 h 1622002"/>
                  <a:gd name="connsiteX17" fmla="*/ 1810417 w 2360821"/>
                  <a:gd name="connsiteY17" fmla="*/ 145879 h 1622002"/>
                  <a:gd name="connsiteX18" fmla="*/ 1808701 w 2360821"/>
                  <a:gd name="connsiteY18" fmla="*/ 917 h 1622002"/>
                  <a:gd name="connsiteX19" fmla="*/ 2360821 w 2360821"/>
                  <a:gd name="connsiteY19" fmla="*/ 85097 h 1622002"/>
                  <a:gd name="connsiteX0" fmla="*/ 0 w 2382252"/>
                  <a:gd name="connsiteY0" fmla="*/ 1632586 h 1632586"/>
                  <a:gd name="connsiteX1" fmla="*/ 141104 w 2382252"/>
                  <a:gd name="connsiteY1" fmla="*/ 1626000 h 1632586"/>
                  <a:gd name="connsiteX2" fmla="*/ 150009 w 2382252"/>
                  <a:gd name="connsiteY2" fmla="*/ 1327881 h 1632586"/>
                  <a:gd name="connsiteX3" fmla="*/ 215204 w 2382252"/>
                  <a:gd name="connsiteY3" fmla="*/ 1324834 h 1632586"/>
                  <a:gd name="connsiteX4" fmla="*/ 218680 w 2382252"/>
                  <a:gd name="connsiteY4" fmla="*/ 1036194 h 1632586"/>
                  <a:gd name="connsiteX5" fmla="*/ 362120 w 2382252"/>
                  <a:gd name="connsiteY5" fmla="*/ 1036623 h 1632586"/>
                  <a:gd name="connsiteX6" fmla="*/ 366690 w 2382252"/>
                  <a:gd name="connsiteY6" fmla="*/ 940855 h 1632586"/>
                  <a:gd name="connsiteX7" fmla="*/ 572944 w 2382252"/>
                  <a:gd name="connsiteY7" fmla="*/ 941283 h 1632586"/>
                  <a:gd name="connsiteX8" fmla="*/ 574469 w 2382252"/>
                  <a:gd name="connsiteY8" fmla="*/ 776605 h 1632586"/>
                  <a:gd name="connsiteX9" fmla="*/ 789199 w 2382252"/>
                  <a:gd name="connsiteY9" fmla="*/ 778986 h 1632586"/>
                  <a:gd name="connsiteX10" fmla="*/ 795485 w 2382252"/>
                  <a:gd name="connsiteY10" fmla="*/ 611068 h 1632586"/>
                  <a:gd name="connsiteX11" fmla="*/ 1013454 w 2382252"/>
                  <a:gd name="connsiteY11" fmla="*/ 609973 h 1632586"/>
                  <a:gd name="connsiteX12" fmla="*/ 1018024 w 2382252"/>
                  <a:gd name="connsiteY12" fmla="*/ 464582 h 1632586"/>
                  <a:gd name="connsiteX13" fmla="*/ 1233612 w 2382252"/>
                  <a:gd name="connsiteY13" fmla="*/ 462629 h 1632586"/>
                  <a:gd name="connsiteX14" fmla="*/ 1227563 w 2382252"/>
                  <a:gd name="connsiteY14" fmla="*/ 305332 h 1632586"/>
                  <a:gd name="connsiteX15" fmla="*/ 1517253 w 2382252"/>
                  <a:gd name="connsiteY15" fmla="*/ 297950 h 1632586"/>
                  <a:gd name="connsiteX16" fmla="*/ 1525491 w 2382252"/>
                  <a:gd name="connsiteY16" fmla="*/ 156463 h 1632586"/>
                  <a:gd name="connsiteX17" fmla="*/ 1810417 w 2382252"/>
                  <a:gd name="connsiteY17" fmla="*/ 156463 h 1632586"/>
                  <a:gd name="connsiteX18" fmla="*/ 1808701 w 2382252"/>
                  <a:gd name="connsiteY18" fmla="*/ 11501 h 1632586"/>
                  <a:gd name="connsiteX19" fmla="*/ 2382252 w 2382252"/>
                  <a:gd name="connsiteY19" fmla="*/ 9956 h 1632586"/>
                  <a:gd name="connsiteX0" fmla="*/ 0 w 2382252"/>
                  <a:gd name="connsiteY0" fmla="*/ 1626971 h 1626971"/>
                  <a:gd name="connsiteX1" fmla="*/ 141104 w 2382252"/>
                  <a:gd name="connsiteY1" fmla="*/ 1620385 h 1626971"/>
                  <a:gd name="connsiteX2" fmla="*/ 150009 w 2382252"/>
                  <a:gd name="connsiteY2" fmla="*/ 1322266 h 1626971"/>
                  <a:gd name="connsiteX3" fmla="*/ 215204 w 2382252"/>
                  <a:gd name="connsiteY3" fmla="*/ 1319219 h 1626971"/>
                  <a:gd name="connsiteX4" fmla="*/ 218680 w 2382252"/>
                  <a:gd name="connsiteY4" fmla="*/ 1030579 h 1626971"/>
                  <a:gd name="connsiteX5" fmla="*/ 362120 w 2382252"/>
                  <a:gd name="connsiteY5" fmla="*/ 1031008 h 1626971"/>
                  <a:gd name="connsiteX6" fmla="*/ 366690 w 2382252"/>
                  <a:gd name="connsiteY6" fmla="*/ 935240 h 1626971"/>
                  <a:gd name="connsiteX7" fmla="*/ 572944 w 2382252"/>
                  <a:gd name="connsiteY7" fmla="*/ 935668 h 1626971"/>
                  <a:gd name="connsiteX8" fmla="*/ 574469 w 2382252"/>
                  <a:gd name="connsiteY8" fmla="*/ 770990 h 1626971"/>
                  <a:gd name="connsiteX9" fmla="*/ 789199 w 2382252"/>
                  <a:gd name="connsiteY9" fmla="*/ 773371 h 1626971"/>
                  <a:gd name="connsiteX10" fmla="*/ 795485 w 2382252"/>
                  <a:gd name="connsiteY10" fmla="*/ 605453 h 1626971"/>
                  <a:gd name="connsiteX11" fmla="*/ 1013454 w 2382252"/>
                  <a:gd name="connsiteY11" fmla="*/ 604358 h 1626971"/>
                  <a:gd name="connsiteX12" fmla="*/ 1018024 w 2382252"/>
                  <a:gd name="connsiteY12" fmla="*/ 458967 h 1626971"/>
                  <a:gd name="connsiteX13" fmla="*/ 1233612 w 2382252"/>
                  <a:gd name="connsiteY13" fmla="*/ 457014 h 1626971"/>
                  <a:gd name="connsiteX14" fmla="*/ 1227563 w 2382252"/>
                  <a:gd name="connsiteY14" fmla="*/ 299717 h 1626971"/>
                  <a:gd name="connsiteX15" fmla="*/ 1517253 w 2382252"/>
                  <a:gd name="connsiteY15" fmla="*/ 292335 h 1626971"/>
                  <a:gd name="connsiteX16" fmla="*/ 1525491 w 2382252"/>
                  <a:gd name="connsiteY16" fmla="*/ 150848 h 1626971"/>
                  <a:gd name="connsiteX17" fmla="*/ 1810417 w 2382252"/>
                  <a:gd name="connsiteY17" fmla="*/ 150848 h 1626971"/>
                  <a:gd name="connsiteX18" fmla="*/ 1808701 w 2382252"/>
                  <a:gd name="connsiteY18" fmla="*/ 5886 h 1626971"/>
                  <a:gd name="connsiteX19" fmla="*/ 2382252 w 2382252"/>
                  <a:gd name="connsiteY19" fmla="*/ 4341 h 1626971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795485 w 2382252"/>
                  <a:gd name="connsiteY10" fmla="*/ 609457 h 1630975"/>
                  <a:gd name="connsiteX11" fmla="*/ 1013454 w 2382252"/>
                  <a:gd name="connsiteY11" fmla="*/ 608362 h 1630975"/>
                  <a:gd name="connsiteX12" fmla="*/ 1018024 w 2382252"/>
                  <a:gd name="connsiteY12" fmla="*/ 462971 h 1630975"/>
                  <a:gd name="connsiteX13" fmla="*/ 1233612 w 2382252"/>
                  <a:gd name="connsiteY13" fmla="*/ 461018 h 1630975"/>
                  <a:gd name="connsiteX14" fmla="*/ 1227563 w 2382252"/>
                  <a:gd name="connsiteY14" fmla="*/ 303721 h 1630975"/>
                  <a:gd name="connsiteX15" fmla="*/ 1517253 w 2382252"/>
                  <a:gd name="connsiteY15" fmla="*/ 296339 h 1630975"/>
                  <a:gd name="connsiteX16" fmla="*/ 1525491 w 2382252"/>
                  <a:gd name="connsiteY16" fmla="*/ 154852 h 1630975"/>
                  <a:gd name="connsiteX17" fmla="*/ 1810417 w 2382252"/>
                  <a:gd name="connsiteY17" fmla="*/ 154852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795485 w 2382252"/>
                  <a:gd name="connsiteY10" fmla="*/ 609457 h 1630975"/>
                  <a:gd name="connsiteX11" fmla="*/ 1013454 w 2382252"/>
                  <a:gd name="connsiteY11" fmla="*/ 608362 h 1630975"/>
                  <a:gd name="connsiteX12" fmla="*/ 1018024 w 2382252"/>
                  <a:gd name="connsiteY12" fmla="*/ 462971 h 1630975"/>
                  <a:gd name="connsiteX13" fmla="*/ 1233612 w 2382252"/>
                  <a:gd name="connsiteY13" fmla="*/ 461018 h 1630975"/>
                  <a:gd name="connsiteX14" fmla="*/ 1227563 w 2382252"/>
                  <a:gd name="connsiteY14" fmla="*/ 303721 h 1630975"/>
                  <a:gd name="connsiteX15" fmla="*/ 1517253 w 2382252"/>
                  <a:gd name="connsiteY15" fmla="*/ 296339 h 1630975"/>
                  <a:gd name="connsiteX16" fmla="*/ 1525491 w 2382252"/>
                  <a:gd name="connsiteY16" fmla="*/ 154852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795485 w 2382252"/>
                  <a:gd name="connsiteY10" fmla="*/ 609457 h 1630975"/>
                  <a:gd name="connsiteX11" fmla="*/ 1013454 w 2382252"/>
                  <a:gd name="connsiteY11" fmla="*/ 608362 h 1630975"/>
                  <a:gd name="connsiteX12" fmla="*/ 1018024 w 2382252"/>
                  <a:gd name="connsiteY12" fmla="*/ 462971 h 1630975"/>
                  <a:gd name="connsiteX13" fmla="*/ 1233612 w 2382252"/>
                  <a:gd name="connsiteY13" fmla="*/ 461018 h 1630975"/>
                  <a:gd name="connsiteX14" fmla="*/ 1227563 w 2382252"/>
                  <a:gd name="connsiteY14" fmla="*/ 303721 h 1630975"/>
                  <a:gd name="connsiteX15" fmla="*/ 1517253 w 2382252"/>
                  <a:gd name="connsiteY15" fmla="*/ 296339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795485 w 2382252"/>
                  <a:gd name="connsiteY10" fmla="*/ 609457 h 1630975"/>
                  <a:gd name="connsiteX11" fmla="*/ 1013454 w 2382252"/>
                  <a:gd name="connsiteY11" fmla="*/ 608362 h 1630975"/>
                  <a:gd name="connsiteX12" fmla="*/ 1018024 w 2382252"/>
                  <a:gd name="connsiteY12" fmla="*/ 462971 h 1630975"/>
                  <a:gd name="connsiteX13" fmla="*/ 1233612 w 2382252"/>
                  <a:gd name="connsiteY13" fmla="*/ 461018 h 1630975"/>
                  <a:gd name="connsiteX14" fmla="*/ 1227563 w 2382252"/>
                  <a:gd name="connsiteY14" fmla="*/ 303721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795485 w 2382252"/>
                  <a:gd name="connsiteY10" fmla="*/ 609457 h 1630975"/>
                  <a:gd name="connsiteX11" fmla="*/ 1013454 w 2382252"/>
                  <a:gd name="connsiteY11" fmla="*/ 608362 h 1630975"/>
                  <a:gd name="connsiteX12" fmla="*/ 1018024 w 2382252"/>
                  <a:gd name="connsiteY12" fmla="*/ 462971 h 1630975"/>
                  <a:gd name="connsiteX13" fmla="*/ 1233612 w 2382252"/>
                  <a:gd name="connsiteY13" fmla="*/ 461018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795485 w 2382252"/>
                  <a:gd name="connsiteY10" fmla="*/ 609457 h 1630975"/>
                  <a:gd name="connsiteX11" fmla="*/ 1013454 w 2382252"/>
                  <a:gd name="connsiteY11" fmla="*/ 608362 h 1630975"/>
                  <a:gd name="connsiteX12" fmla="*/ 1018024 w 2382252"/>
                  <a:gd name="connsiteY12" fmla="*/ 462971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795485 w 2382252"/>
                  <a:gd name="connsiteY10" fmla="*/ 609457 h 1630975"/>
                  <a:gd name="connsiteX11" fmla="*/ 1013454 w 2382252"/>
                  <a:gd name="connsiteY11" fmla="*/ 608362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795485 w 2382252"/>
                  <a:gd name="connsiteY10" fmla="*/ 609457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877555 w 2382252"/>
                  <a:gd name="connsiteY8" fmla="*/ 638000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848830 w 2382252"/>
                  <a:gd name="connsiteY7" fmla="*/ 779845 h 1630975"/>
                  <a:gd name="connsiteX8" fmla="*/ 877555 w 2382252"/>
                  <a:gd name="connsiteY8" fmla="*/ 638000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654233 w 2382252"/>
                  <a:gd name="connsiteY6" fmla="*/ 773709 h 1630975"/>
                  <a:gd name="connsiteX7" fmla="*/ 848830 w 2382252"/>
                  <a:gd name="connsiteY7" fmla="*/ 779845 h 1630975"/>
                  <a:gd name="connsiteX8" fmla="*/ 877555 w 2382252"/>
                  <a:gd name="connsiteY8" fmla="*/ 638000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672978 w 2382252"/>
                  <a:gd name="connsiteY5" fmla="*/ 869477 h 1630975"/>
                  <a:gd name="connsiteX6" fmla="*/ 654233 w 2382252"/>
                  <a:gd name="connsiteY6" fmla="*/ 773709 h 1630975"/>
                  <a:gd name="connsiteX7" fmla="*/ 848830 w 2382252"/>
                  <a:gd name="connsiteY7" fmla="*/ 779845 h 1630975"/>
                  <a:gd name="connsiteX8" fmla="*/ 877555 w 2382252"/>
                  <a:gd name="connsiteY8" fmla="*/ 638000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545080 w 2382252"/>
                  <a:gd name="connsiteY4" fmla="*/ 846215 h 1630975"/>
                  <a:gd name="connsiteX5" fmla="*/ 672978 w 2382252"/>
                  <a:gd name="connsiteY5" fmla="*/ 869477 h 1630975"/>
                  <a:gd name="connsiteX6" fmla="*/ 654233 w 2382252"/>
                  <a:gd name="connsiteY6" fmla="*/ 773709 h 1630975"/>
                  <a:gd name="connsiteX7" fmla="*/ 848830 w 2382252"/>
                  <a:gd name="connsiteY7" fmla="*/ 779845 h 1630975"/>
                  <a:gd name="connsiteX8" fmla="*/ 877555 w 2382252"/>
                  <a:gd name="connsiteY8" fmla="*/ 638000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553261 w 2382252"/>
                  <a:gd name="connsiteY3" fmla="*/ 1072065 h 1630975"/>
                  <a:gd name="connsiteX4" fmla="*/ 545080 w 2382252"/>
                  <a:gd name="connsiteY4" fmla="*/ 846215 h 1630975"/>
                  <a:gd name="connsiteX5" fmla="*/ 672978 w 2382252"/>
                  <a:gd name="connsiteY5" fmla="*/ 869477 h 1630975"/>
                  <a:gd name="connsiteX6" fmla="*/ 654233 w 2382252"/>
                  <a:gd name="connsiteY6" fmla="*/ 773709 h 1630975"/>
                  <a:gd name="connsiteX7" fmla="*/ 848830 w 2382252"/>
                  <a:gd name="connsiteY7" fmla="*/ 779845 h 1630975"/>
                  <a:gd name="connsiteX8" fmla="*/ 877555 w 2382252"/>
                  <a:gd name="connsiteY8" fmla="*/ 638000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511381 w 2382252"/>
                  <a:gd name="connsiteY2" fmla="*/ 1052279 h 1630975"/>
                  <a:gd name="connsiteX3" fmla="*/ 553261 w 2382252"/>
                  <a:gd name="connsiteY3" fmla="*/ 1072065 h 1630975"/>
                  <a:gd name="connsiteX4" fmla="*/ 545080 w 2382252"/>
                  <a:gd name="connsiteY4" fmla="*/ 846215 h 1630975"/>
                  <a:gd name="connsiteX5" fmla="*/ 672978 w 2382252"/>
                  <a:gd name="connsiteY5" fmla="*/ 869477 h 1630975"/>
                  <a:gd name="connsiteX6" fmla="*/ 654233 w 2382252"/>
                  <a:gd name="connsiteY6" fmla="*/ 773709 h 1630975"/>
                  <a:gd name="connsiteX7" fmla="*/ 848830 w 2382252"/>
                  <a:gd name="connsiteY7" fmla="*/ 779845 h 1630975"/>
                  <a:gd name="connsiteX8" fmla="*/ 877555 w 2382252"/>
                  <a:gd name="connsiteY8" fmla="*/ 638000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475276 w 2382252"/>
                  <a:gd name="connsiteY1" fmla="*/ 1316150 h 1630975"/>
                  <a:gd name="connsiteX2" fmla="*/ 511381 w 2382252"/>
                  <a:gd name="connsiteY2" fmla="*/ 1052279 h 1630975"/>
                  <a:gd name="connsiteX3" fmla="*/ 553261 w 2382252"/>
                  <a:gd name="connsiteY3" fmla="*/ 1072065 h 1630975"/>
                  <a:gd name="connsiteX4" fmla="*/ 545080 w 2382252"/>
                  <a:gd name="connsiteY4" fmla="*/ 846215 h 1630975"/>
                  <a:gd name="connsiteX5" fmla="*/ 672978 w 2382252"/>
                  <a:gd name="connsiteY5" fmla="*/ 869477 h 1630975"/>
                  <a:gd name="connsiteX6" fmla="*/ 654233 w 2382252"/>
                  <a:gd name="connsiteY6" fmla="*/ 773709 h 1630975"/>
                  <a:gd name="connsiteX7" fmla="*/ 848830 w 2382252"/>
                  <a:gd name="connsiteY7" fmla="*/ 779845 h 1630975"/>
                  <a:gd name="connsiteX8" fmla="*/ 877555 w 2382252"/>
                  <a:gd name="connsiteY8" fmla="*/ 638000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375542 w 2382252"/>
                  <a:gd name="connsiteY1" fmla="*/ 1339708 h 1630975"/>
                  <a:gd name="connsiteX2" fmla="*/ 475276 w 2382252"/>
                  <a:gd name="connsiteY2" fmla="*/ 1316150 h 1630975"/>
                  <a:gd name="connsiteX3" fmla="*/ 511381 w 2382252"/>
                  <a:gd name="connsiteY3" fmla="*/ 1052279 h 1630975"/>
                  <a:gd name="connsiteX4" fmla="*/ 553261 w 2382252"/>
                  <a:gd name="connsiteY4" fmla="*/ 1072065 h 1630975"/>
                  <a:gd name="connsiteX5" fmla="*/ 545080 w 2382252"/>
                  <a:gd name="connsiteY5" fmla="*/ 846215 h 1630975"/>
                  <a:gd name="connsiteX6" fmla="*/ 672978 w 2382252"/>
                  <a:gd name="connsiteY6" fmla="*/ 869477 h 1630975"/>
                  <a:gd name="connsiteX7" fmla="*/ 654233 w 2382252"/>
                  <a:gd name="connsiteY7" fmla="*/ 773709 h 1630975"/>
                  <a:gd name="connsiteX8" fmla="*/ 848830 w 2382252"/>
                  <a:gd name="connsiteY8" fmla="*/ 779845 h 1630975"/>
                  <a:gd name="connsiteX9" fmla="*/ 877555 w 2382252"/>
                  <a:gd name="connsiteY9" fmla="*/ 638000 h 1630975"/>
                  <a:gd name="connsiteX10" fmla="*/ 1053428 w 2382252"/>
                  <a:gd name="connsiteY10" fmla="*/ 628964 h 1630975"/>
                  <a:gd name="connsiteX11" fmla="*/ 1063599 w 2382252"/>
                  <a:gd name="connsiteY11" fmla="*/ 512418 h 1630975"/>
                  <a:gd name="connsiteX12" fmla="*/ 1219397 w 2382252"/>
                  <a:gd name="connsiteY12" fmla="*/ 528448 h 1630975"/>
                  <a:gd name="connsiteX13" fmla="*/ 1223967 w 2382252"/>
                  <a:gd name="connsiteY13" fmla="*/ 383058 h 1630975"/>
                  <a:gd name="connsiteX14" fmla="*/ 1400698 w 2382252"/>
                  <a:gd name="connsiteY14" fmla="*/ 398230 h 1630975"/>
                  <a:gd name="connsiteX15" fmla="*/ 1394649 w 2382252"/>
                  <a:gd name="connsiteY15" fmla="*/ 252348 h 1630975"/>
                  <a:gd name="connsiteX16" fmla="*/ 1641596 w 2382252"/>
                  <a:gd name="connsiteY16" fmla="*/ 256382 h 1630975"/>
                  <a:gd name="connsiteX17" fmla="*/ 1649834 w 2382252"/>
                  <a:gd name="connsiteY17" fmla="*/ 114895 h 1630975"/>
                  <a:gd name="connsiteX18" fmla="*/ 1888132 w 2382252"/>
                  <a:gd name="connsiteY18" fmla="*/ 126311 h 1630975"/>
                  <a:gd name="connsiteX19" fmla="*/ 1870873 w 2382252"/>
                  <a:gd name="connsiteY19" fmla="*/ 4182 h 1630975"/>
                  <a:gd name="connsiteX20" fmla="*/ 2382252 w 2382252"/>
                  <a:gd name="connsiteY20" fmla="*/ 8345 h 1630975"/>
                  <a:gd name="connsiteX0" fmla="*/ 0 w 2382252"/>
                  <a:gd name="connsiteY0" fmla="*/ 1630975 h 1630975"/>
                  <a:gd name="connsiteX1" fmla="*/ 348341 w 2382252"/>
                  <a:gd name="connsiteY1" fmla="*/ 1493828 h 1630975"/>
                  <a:gd name="connsiteX2" fmla="*/ 375542 w 2382252"/>
                  <a:gd name="connsiteY2" fmla="*/ 1339708 h 1630975"/>
                  <a:gd name="connsiteX3" fmla="*/ 475276 w 2382252"/>
                  <a:gd name="connsiteY3" fmla="*/ 1316150 h 1630975"/>
                  <a:gd name="connsiteX4" fmla="*/ 511381 w 2382252"/>
                  <a:gd name="connsiteY4" fmla="*/ 1052279 h 1630975"/>
                  <a:gd name="connsiteX5" fmla="*/ 553261 w 2382252"/>
                  <a:gd name="connsiteY5" fmla="*/ 1072065 h 1630975"/>
                  <a:gd name="connsiteX6" fmla="*/ 545080 w 2382252"/>
                  <a:gd name="connsiteY6" fmla="*/ 846215 h 1630975"/>
                  <a:gd name="connsiteX7" fmla="*/ 672978 w 2382252"/>
                  <a:gd name="connsiteY7" fmla="*/ 869477 h 1630975"/>
                  <a:gd name="connsiteX8" fmla="*/ 654233 w 2382252"/>
                  <a:gd name="connsiteY8" fmla="*/ 773709 h 1630975"/>
                  <a:gd name="connsiteX9" fmla="*/ 848830 w 2382252"/>
                  <a:gd name="connsiteY9" fmla="*/ 779845 h 1630975"/>
                  <a:gd name="connsiteX10" fmla="*/ 877555 w 2382252"/>
                  <a:gd name="connsiteY10" fmla="*/ 638000 h 1630975"/>
                  <a:gd name="connsiteX11" fmla="*/ 1053428 w 2382252"/>
                  <a:gd name="connsiteY11" fmla="*/ 628964 h 1630975"/>
                  <a:gd name="connsiteX12" fmla="*/ 1063599 w 2382252"/>
                  <a:gd name="connsiteY12" fmla="*/ 512418 h 1630975"/>
                  <a:gd name="connsiteX13" fmla="*/ 1219397 w 2382252"/>
                  <a:gd name="connsiteY13" fmla="*/ 528448 h 1630975"/>
                  <a:gd name="connsiteX14" fmla="*/ 1223967 w 2382252"/>
                  <a:gd name="connsiteY14" fmla="*/ 383058 h 1630975"/>
                  <a:gd name="connsiteX15" fmla="*/ 1400698 w 2382252"/>
                  <a:gd name="connsiteY15" fmla="*/ 398230 h 1630975"/>
                  <a:gd name="connsiteX16" fmla="*/ 1394649 w 2382252"/>
                  <a:gd name="connsiteY16" fmla="*/ 252348 h 1630975"/>
                  <a:gd name="connsiteX17" fmla="*/ 1641596 w 2382252"/>
                  <a:gd name="connsiteY17" fmla="*/ 256382 h 1630975"/>
                  <a:gd name="connsiteX18" fmla="*/ 1649834 w 2382252"/>
                  <a:gd name="connsiteY18" fmla="*/ 114895 h 1630975"/>
                  <a:gd name="connsiteX19" fmla="*/ 1888132 w 2382252"/>
                  <a:gd name="connsiteY19" fmla="*/ 126311 h 1630975"/>
                  <a:gd name="connsiteX20" fmla="*/ 1870873 w 2382252"/>
                  <a:gd name="connsiteY20" fmla="*/ 4182 h 1630975"/>
                  <a:gd name="connsiteX21" fmla="*/ 2382252 w 2382252"/>
                  <a:gd name="connsiteY21" fmla="*/ 8345 h 1630975"/>
                  <a:gd name="connsiteX0" fmla="*/ 0 w 2382252"/>
                  <a:gd name="connsiteY0" fmla="*/ 1630975 h 1630975"/>
                  <a:gd name="connsiteX1" fmla="*/ 243427 w 2382252"/>
                  <a:gd name="connsiteY1" fmla="*/ 1505244 h 1630975"/>
                  <a:gd name="connsiteX2" fmla="*/ 348341 w 2382252"/>
                  <a:gd name="connsiteY2" fmla="*/ 1493828 h 1630975"/>
                  <a:gd name="connsiteX3" fmla="*/ 375542 w 2382252"/>
                  <a:gd name="connsiteY3" fmla="*/ 1339708 h 1630975"/>
                  <a:gd name="connsiteX4" fmla="*/ 475276 w 2382252"/>
                  <a:gd name="connsiteY4" fmla="*/ 1316150 h 1630975"/>
                  <a:gd name="connsiteX5" fmla="*/ 511381 w 2382252"/>
                  <a:gd name="connsiteY5" fmla="*/ 1052279 h 1630975"/>
                  <a:gd name="connsiteX6" fmla="*/ 553261 w 2382252"/>
                  <a:gd name="connsiteY6" fmla="*/ 1072065 h 1630975"/>
                  <a:gd name="connsiteX7" fmla="*/ 545080 w 2382252"/>
                  <a:gd name="connsiteY7" fmla="*/ 846215 h 1630975"/>
                  <a:gd name="connsiteX8" fmla="*/ 672978 w 2382252"/>
                  <a:gd name="connsiteY8" fmla="*/ 869477 h 1630975"/>
                  <a:gd name="connsiteX9" fmla="*/ 654233 w 2382252"/>
                  <a:gd name="connsiteY9" fmla="*/ 773709 h 1630975"/>
                  <a:gd name="connsiteX10" fmla="*/ 848830 w 2382252"/>
                  <a:gd name="connsiteY10" fmla="*/ 779845 h 1630975"/>
                  <a:gd name="connsiteX11" fmla="*/ 877555 w 2382252"/>
                  <a:gd name="connsiteY11" fmla="*/ 638000 h 1630975"/>
                  <a:gd name="connsiteX12" fmla="*/ 1053428 w 2382252"/>
                  <a:gd name="connsiteY12" fmla="*/ 628964 h 1630975"/>
                  <a:gd name="connsiteX13" fmla="*/ 1063599 w 2382252"/>
                  <a:gd name="connsiteY13" fmla="*/ 512418 h 1630975"/>
                  <a:gd name="connsiteX14" fmla="*/ 1219397 w 2382252"/>
                  <a:gd name="connsiteY14" fmla="*/ 528448 h 1630975"/>
                  <a:gd name="connsiteX15" fmla="*/ 1223967 w 2382252"/>
                  <a:gd name="connsiteY15" fmla="*/ 383058 h 1630975"/>
                  <a:gd name="connsiteX16" fmla="*/ 1400698 w 2382252"/>
                  <a:gd name="connsiteY16" fmla="*/ 398230 h 1630975"/>
                  <a:gd name="connsiteX17" fmla="*/ 1394649 w 2382252"/>
                  <a:gd name="connsiteY17" fmla="*/ 252348 h 1630975"/>
                  <a:gd name="connsiteX18" fmla="*/ 1641596 w 2382252"/>
                  <a:gd name="connsiteY18" fmla="*/ 256382 h 1630975"/>
                  <a:gd name="connsiteX19" fmla="*/ 1649834 w 2382252"/>
                  <a:gd name="connsiteY19" fmla="*/ 114895 h 1630975"/>
                  <a:gd name="connsiteX20" fmla="*/ 1888132 w 2382252"/>
                  <a:gd name="connsiteY20" fmla="*/ 126311 h 1630975"/>
                  <a:gd name="connsiteX21" fmla="*/ 1870873 w 2382252"/>
                  <a:gd name="connsiteY21" fmla="*/ 4182 h 1630975"/>
                  <a:gd name="connsiteX22" fmla="*/ 2382252 w 2382252"/>
                  <a:gd name="connsiteY22" fmla="*/ 8345 h 1630975"/>
                  <a:gd name="connsiteX0" fmla="*/ 0 w 2382252"/>
                  <a:gd name="connsiteY0" fmla="*/ 1630975 h 1630975"/>
                  <a:gd name="connsiteX1" fmla="*/ 223999 w 2382252"/>
                  <a:gd name="connsiteY1" fmla="*/ 1619406 h 1630975"/>
                  <a:gd name="connsiteX2" fmla="*/ 243427 w 2382252"/>
                  <a:gd name="connsiteY2" fmla="*/ 1505244 h 1630975"/>
                  <a:gd name="connsiteX3" fmla="*/ 348341 w 2382252"/>
                  <a:gd name="connsiteY3" fmla="*/ 1493828 h 1630975"/>
                  <a:gd name="connsiteX4" fmla="*/ 375542 w 2382252"/>
                  <a:gd name="connsiteY4" fmla="*/ 1339708 h 1630975"/>
                  <a:gd name="connsiteX5" fmla="*/ 475276 w 2382252"/>
                  <a:gd name="connsiteY5" fmla="*/ 1316150 h 1630975"/>
                  <a:gd name="connsiteX6" fmla="*/ 511381 w 2382252"/>
                  <a:gd name="connsiteY6" fmla="*/ 1052279 h 1630975"/>
                  <a:gd name="connsiteX7" fmla="*/ 553261 w 2382252"/>
                  <a:gd name="connsiteY7" fmla="*/ 1072065 h 1630975"/>
                  <a:gd name="connsiteX8" fmla="*/ 545080 w 2382252"/>
                  <a:gd name="connsiteY8" fmla="*/ 846215 h 1630975"/>
                  <a:gd name="connsiteX9" fmla="*/ 672978 w 2382252"/>
                  <a:gd name="connsiteY9" fmla="*/ 869477 h 1630975"/>
                  <a:gd name="connsiteX10" fmla="*/ 654233 w 2382252"/>
                  <a:gd name="connsiteY10" fmla="*/ 773709 h 1630975"/>
                  <a:gd name="connsiteX11" fmla="*/ 848830 w 2382252"/>
                  <a:gd name="connsiteY11" fmla="*/ 779845 h 1630975"/>
                  <a:gd name="connsiteX12" fmla="*/ 877555 w 2382252"/>
                  <a:gd name="connsiteY12" fmla="*/ 638000 h 1630975"/>
                  <a:gd name="connsiteX13" fmla="*/ 1053428 w 2382252"/>
                  <a:gd name="connsiteY13" fmla="*/ 628964 h 1630975"/>
                  <a:gd name="connsiteX14" fmla="*/ 1063599 w 2382252"/>
                  <a:gd name="connsiteY14" fmla="*/ 512418 h 1630975"/>
                  <a:gd name="connsiteX15" fmla="*/ 1219397 w 2382252"/>
                  <a:gd name="connsiteY15" fmla="*/ 528448 h 1630975"/>
                  <a:gd name="connsiteX16" fmla="*/ 1223967 w 2382252"/>
                  <a:gd name="connsiteY16" fmla="*/ 383058 h 1630975"/>
                  <a:gd name="connsiteX17" fmla="*/ 1400698 w 2382252"/>
                  <a:gd name="connsiteY17" fmla="*/ 398230 h 1630975"/>
                  <a:gd name="connsiteX18" fmla="*/ 1394649 w 2382252"/>
                  <a:gd name="connsiteY18" fmla="*/ 252348 h 1630975"/>
                  <a:gd name="connsiteX19" fmla="*/ 1641596 w 2382252"/>
                  <a:gd name="connsiteY19" fmla="*/ 256382 h 1630975"/>
                  <a:gd name="connsiteX20" fmla="*/ 1649834 w 2382252"/>
                  <a:gd name="connsiteY20" fmla="*/ 114895 h 1630975"/>
                  <a:gd name="connsiteX21" fmla="*/ 1888132 w 2382252"/>
                  <a:gd name="connsiteY21" fmla="*/ 126311 h 1630975"/>
                  <a:gd name="connsiteX22" fmla="*/ 1870873 w 2382252"/>
                  <a:gd name="connsiteY22" fmla="*/ 4182 h 1630975"/>
                  <a:gd name="connsiteX23" fmla="*/ 2382252 w 2382252"/>
                  <a:gd name="connsiteY23" fmla="*/ 8345 h 1630975"/>
                  <a:gd name="connsiteX0" fmla="*/ 0 w 2382252"/>
                  <a:gd name="connsiteY0" fmla="*/ 1630975 h 1630975"/>
                  <a:gd name="connsiteX1" fmla="*/ 223999 w 2382252"/>
                  <a:gd name="connsiteY1" fmla="*/ 1619406 h 1630975"/>
                  <a:gd name="connsiteX2" fmla="*/ 243427 w 2382252"/>
                  <a:gd name="connsiteY2" fmla="*/ 1505244 h 1630975"/>
                  <a:gd name="connsiteX3" fmla="*/ 348341 w 2382252"/>
                  <a:gd name="connsiteY3" fmla="*/ 1493828 h 1630975"/>
                  <a:gd name="connsiteX4" fmla="*/ 375542 w 2382252"/>
                  <a:gd name="connsiteY4" fmla="*/ 1339708 h 1630975"/>
                  <a:gd name="connsiteX5" fmla="*/ 475276 w 2382252"/>
                  <a:gd name="connsiteY5" fmla="*/ 1316150 h 1630975"/>
                  <a:gd name="connsiteX6" fmla="*/ 511381 w 2382252"/>
                  <a:gd name="connsiteY6" fmla="*/ 1052279 h 1630975"/>
                  <a:gd name="connsiteX7" fmla="*/ 553261 w 2382252"/>
                  <a:gd name="connsiteY7" fmla="*/ 1072065 h 1630975"/>
                  <a:gd name="connsiteX8" fmla="*/ 545080 w 2382252"/>
                  <a:gd name="connsiteY8" fmla="*/ 846215 h 1630975"/>
                  <a:gd name="connsiteX9" fmla="*/ 672978 w 2382252"/>
                  <a:gd name="connsiteY9" fmla="*/ 869477 h 1630975"/>
                  <a:gd name="connsiteX10" fmla="*/ 654233 w 2382252"/>
                  <a:gd name="connsiteY10" fmla="*/ 773709 h 1630975"/>
                  <a:gd name="connsiteX11" fmla="*/ 848830 w 2382252"/>
                  <a:gd name="connsiteY11" fmla="*/ 779845 h 1630975"/>
                  <a:gd name="connsiteX12" fmla="*/ 877555 w 2382252"/>
                  <a:gd name="connsiteY12" fmla="*/ 638000 h 1630975"/>
                  <a:gd name="connsiteX13" fmla="*/ 1053428 w 2382252"/>
                  <a:gd name="connsiteY13" fmla="*/ 628964 h 1630975"/>
                  <a:gd name="connsiteX14" fmla="*/ 1063599 w 2382252"/>
                  <a:gd name="connsiteY14" fmla="*/ 512418 h 1630975"/>
                  <a:gd name="connsiteX15" fmla="*/ 1219397 w 2382252"/>
                  <a:gd name="connsiteY15" fmla="*/ 528448 h 1630975"/>
                  <a:gd name="connsiteX16" fmla="*/ 1223967 w 2382252"/>
                  <a:gd name="connsiteY16" fmla="*/ 383058 h 1630975"/>
                  <a:gd name="connsiteX17" fmla="*/ 1400698 w 2382252"/>
                  <a:gd name="connsiteY17" fmla="*/ 398230 h 1630975"/>
                  <a:gd name="connsiteX18" fmla="*/ 1394649 w 2382252"/>
                  <a:gd name="connsiteY18" fmla="*/ 252348 h 1630975"/>
                  <a:gd name="connsiteX19" fmla="*/ 1641596 w 2382252"/>
                  <a:gd name="connsiteY19" fmla="*/ 256382 h 1630975"/>
                  <a:gd name="connsiteX20" fmla="*/ 1649834 w 2382252"/>
                  <a:gd name="connsiteY20" fmla="*/ 114895 h 1630975"/>
                  <a:gd name="connsiteX21" fmla="*/ 1888132 w 2382252"/>
                  <a:gd name="connsiteY21" fmla="*/ 126311 h 1630975"/>
                  <a:gd name="connsiteX22" fmla="*/ 1870873 w 2382252"/>
                  <a:gd name="connsiteY22" fmla="*/ 4182 h 1630975"/>
                  <a:gd name="connsiteX23" fmla="*/ 2382252 w 2382252"/>
                  <a:gd name="connsiteY23" fmla="*/ 8345 h 1630975"/>
                  <a:gd name="connsiteX0" fmla="*/ 0 w 2382252"/>
                  <a:gd name="connsiteY0" fmla="*/ 1630975 h 1630975"/>
                  <a:gd name="connsiteX1" fmla="*/ 223999 w 2382252"/>
                  <a:gd name="connsiteY1" fmla="*/ 1619406 h 1630975"/>
                  <a:gd name="connsiteX2" fmla="*/ 243427 w 2382252"/>
                  <a:gd name="connsiteY2" fmla="*/ 1505244 h 1630975"/>
                  <a:gd name="connsiteX3" fmla="*/ 348341 w 2382252"/>
                  <a:gd name="connsiteY3" fmla="*/ 1493828 h 1630975"/>
                  <a:gd name="connsiteX4" fmla="*/ 375542 w 2382252"/>
                  <a:gd name="connsiteY4" fmla="*/ 1339708 h 1630975"/>
                  <a:gd name="connsiteX5" fmla="*/ 475276 w 2382252"/>
                  <a:gd name="connsiteY5" fmla="*/ 1316150 h 1630975"/>
                  <a:gd name="connsiteX6" fmla="*/ 511381 w 2382252"/>
                  <a:gd name="connsiteY6" fmla="*/ 1052279 h 1630975"/>
                  <a:gd name="connsiteX7" fmla="*/ 553261 w 2382252"/>
                  <a:gd name="connsiteY7" fmla="*/ 1072065 h 1630975"/>
                  <a:gd name="connsiteX8" fmla="*/ 545080 w 2382252"/>
                  <a:gd name="connsiteY8" fmla="*/ 846215 h 1630975"/>
                  <a:gd name="connsiteX9" fmla="*/ 672978 w 2382252"/>
                  <a:gd name="connsiteY9" fmla="*/ 869477 h 1630975"/>
                  <a:gd name="connsiteX10" fmla="*/ 654233 w 2382252"/>
                  <a:gd name="connsiteY10" fmla="*/ 773709 h 1630975"/>
                  <a:gd name="connsiteX11" fmla="*/ 848830 w 2382252"/>
                  <a:gd name="connsiteY11" fmla="*/ 779845 h 1630975"/>
                  <a:gd name="connsiteX12" fmla="*/ 877555 w 2382252"/>
                  <a:gd name="connsiteY12" fmla="*/ 638000 h 1630975"/>
                  <a:gd name="connsiteX13" fmla="*/ 1053428 w 2382252"/>
                  <a:gd name="connsiteY13" fmla="*/ 628964 h 1630975"/>
                  <a:gd name="connsiteX14" fmla="*/ 1063599 w 2382252"/>
                  <a:gd name="connsiteY14" fmla="*/ 512418 h 1630975"/>
                  <a:gd name="connsiteX15" fmla="*/ 1219397 w 2382252"/>
                  <a:gd name="connsiteY15" fmla="*/ 528448 h 1630975"/>
                  <a:gd name="connsiteX16" fmla="*/ 1223967 w 2382252"/>
                  <a:gd name="connsiteY16" fmla="*/ 383058 h 1630975"/>
                  <a:gd name="connsiteX17" fmla="*/ 1400698 w 2382252"/>
                  <a:gd name="connsiteY17" fmla="*/ 398230 h 1630975"/>
                  <a:gd name="connsiteX18" fmla="*/ 1394649 w 2382252"/>
                  <a:gd name="connsiteY18" fmla="*/ 252348 h 1630975"/>
                  <a:gd name="connsiteX19" fmla="*/ 1641596 w 2382252"/>
                  <a:gd name="connsiteY19" fmla="*/ 256382 h 1630975"/>
                  <a:gd name="connsiteX20" fmla="*/ 1649834 w 2382252"/>
                  <a:gd name="connsiteY20" fmla="*/ 114895 h 1630975"/>
                  <a:gd name="connsiteX21" fmla="*/ 1888132 w 2382252"/>
                  <a:gd name="connsiteY21" fmla="*/ 126311 h 1630975"/>
                  <a:gd name="connsiteX22" fmla="*/ 1870873 w 2382252"/>
                  <a:gd name="connsiteY22" fmla="*/ 4182 h 1630975"/>
                  <a:gd name="connsiteX23" fmla="*/ 2382252 w 2382252"/>
                  <a:gd name="connsiteY23" fmla="*/ 8345 h 1630975"/>
                  <a:gd name="connsiteX0" fmla="*/ 0 w 2382252"/>
                  <a:gd name="connsiteY0" fmla="*/ 1630975 h 1630975"/>
                  <a:gd name="connsiteX1" fmla="*/ 223999 w 2382252"/>
                  <a:gd name="connsiteY1" fmla="*/ 1619406 h 1630975"/>
                  <a:gd name="connsiteX2" fmla="*/ 243427 w 2382252"/>
                  <a:gd name="connsiteY2" fmla="*/ 1505244 h 1630975"/>
                  <a:gd name="connsiteX3" fmla="*/ 348341 w 2382252"/>
                  <a:gd name="connsiteY3" fmla="*/ 1493828 h 1630975"/>
                  <a:gd name="connsiteX4" fmla="*/ 375542 w 2382252"/>
                  <a:gd name="connsiteY4" fmla="*/ 1339708 h 1630975"/>
                  <a:gd name="connsiteX5" fmla="*/ 475276 w 2382252"/>
                  <a:gd name="connsiteY5" fmla="*/ 1316150 h 1630975"/>
                  <a:gd name="connsiteX6" fmla="*/ 511381 w 2382252"/>
                  <a:gd name="connsiteY6" fmla="*/ 1052279 h 1630975"/>
                  <a:gd name="connsiteX7" fmla="*/ 553261 w 2382252"/>
                  <a:gd name="connsiteY7" fmla="*/ 1072065 h 1630975"/>
                  <a:gd name="connsiteX8" fmla="*/ 545080 w 2382252"/>
                  <a:gd name="connsiteY8" fmla="*/ 846215 h 1630975"/>
                  <a:gd name="connsiteX9" fmla="*/ 672978 w 2382252"/>
                  <a:gd name="connsiteY9" fmla="*/ 869477 h 1630975"/>
                  <a:gd name="connsiteX10" fmla="*/ 654233 w 2382252"/>
                  <a:gd name="connsiteY10" fmla="*/ 773709 h 1630975"/>
                  <a:gd name="connsiteX11" fmla="*/ 848830 w 2382252"/>
                  <a:gd name="connsiteY11" fmla="*/ 779845 h 1630975"/>
                  <a:gd name="connsiteX12" fmla="*/ 877555 w 2382252"/>
                  <a:gd name="connsiteY12" fmla="*/ 638000 h 1630975"/>
                  <a:gd name="connsiteX13" fmla="*/ 1053428 w 2382252"/>
                  <a:gd name="connsiteY13" fmla="*/ 628964 h 1630975"/>
                  <a:gd name="connsiteX14" fmla="*/ 1063599 w 2382252"/>
                  <a:gd name="connsiteY14" fmla="*/ 512418 h 1630975"/>
                  <a:gd name="connsiteX15" fmla="*/ 1219397 w 2382252"/>
                  <a:gd name="connsiteY15" fmla="*/ 528448 h 1630975"/>
                  <a:gd name="connsiteX16" fmla="*/ 1223967 w 2382252"/>
                  <a:gd name="connsiteY16" fmla="*/ 383058 h 1630975"/>
                  <a:gd name="connsiteX17" fmla="*/ 1400698 w 2382252"/>
                  <a:gd name="connsiteY17" fmla="*/ 398230 h 1630975"/>
                  <a:gd name="connsiteX18" fmla="*/ 1394649 w 2382252"/>
                  <a:gd name="connsiteY18" fmla="*/ 252348 h 1630975"/>
                  <a:gd name="connsiteX19" fmla="*/ 1641596 w 2382252"/>
                  <a:gd name="connsiteY19" fmla="*/ 256382 h 1630975"/>
                  <a:gd name="connsiteX20" fmla="*/ 1649834 w 2382252"/>
                  <a:gd name="connsiteY20" fmla="*/ 114895 h 1630975"/>
                  <a:gd name="connsiteX21" fmla="*/ 1888132 w 2382252"/>
                  <a:gd name="connsiteY21" fmla="*/ 126311 h 1630975"/>
                  <a:gd name="connsiteX22" fmla="*/ 1870873 w 2382252"/>
                  <a:gd name="connsiteY22" fmla="*/ 4182 h 1630975"/>
                  <a:gd name="connsiteX23" fmla="*/ 2382252 w 2382252"/>
                  <a:gd name="connsiteY23" fmla="*/ 8345 h 1630975"/>
                  <a:gd name="connsiteX0" fmla="*/ 0 w 2382252"/>
                  <a:gd name="connsiteY0" fmla="*/ 1630975 h 1630975"/>
                  <a:gd name="connsiteX1" fmla="*/ 223999 w 2382252"/>
                  <a:gd name="connsiteY1" fmla="*/ 1619406 h 1630975"/>
                  <a:gd name="connsiteX2" fmla="*/ 243427 w 2382252"/>
                  <a:gd name="connsiteY2" fmla="*/ 1505244 h 1630975"/>
                  <a:gd name="connsiteX3" fmla="*/ 348341 w 2382252"/>
                  <a:gd name="connsiteY3" fmla="*/ 1493828 h 1630975"/>
                  <a:gd name="connsiteX4" fmla="*/ 375542 w 2382252"/>
                  <a:gd name="connsiteY4" fmla="*/ 1339708 h 1630975"/>
                  <a:gd name="connsiteX5" fmla="*/ 475276 w 2382252"/>
                  <a:gd name="connsiteY5" fmla="*/ 1316150 h 1630975"/>
                  <a:gd name="connsiteX6" fmla="*/ 511381 w 2382252"/>
                  <a:gd name="connsiteY6" fmla="*/ 1052279 h 1630975"/>
                  <a:gd name="connsiteX7" fmla="*/ 553261 w 2382252"/>
                  <a:gd name="connsiteY7" fmla="*/ 1072065 h 1630975"/>
                  <a:gd name="connsiteX8" fmla="*/ 545080 w 2382252"/>
                  <a:gd name="connsiteY8" fmla="*/ 846215 h 1630975"/>
                  <a:gd name="connsiteX9" fmla="*/ 672978 w 2382252"/>
                  <a:gd name="connsiteY9" fmla="*/ 869477 h 1630975"/>
                  <a:gd name="connsiteX10" fmla="*/ 654233 w 2382252"/>
                  <a:gd name="connsiteY10" fmla="*/ 773709 h 1630975"/>
                  <a:gd name="connsiteX11" fmla="*/ 848830 w 2382252"/>
                  <a:gd name="connsiteY11" fmla="*/ 779845 h 1630975"/>
                  <a:gd name="connsiteX12" fmla="*/ 877555 w 2382252"/>
                  <a:gd name="connsiteY12" fmla="*/ 638000 h 1630975"/>
                  <a:gd name="connsiteX13" fmla="*/ 1053428 w 2382252"/>
                  <a:gd name="connsiteY13" fmla="*/ 628964 h 1630975"/>
                  <a:gd name="connsiteX14" fmla="*/ 1063599 w 2382252"/>
                  <a:gd name="connsiteY14" fmla="*/ 512418 h 1630975"/>
                  <a:gd name="connsiteX15" fmla="*/ 1219397 w 2382252"/>
                  <a:gd name="connsiteY15" fmla="*/ 528448 h 1630975"/>
                  <a:gd name="connsiteX16" fmla="*/ 1223967 w 2382252"/>
                  <a:gd name="connsiteY16" fmla="*/ 383058 h 1630975"/>
                  <a:gd name="connsiteX17" fmla="*/ 1400698 w 2382252"/>
                  <a:gd name="connsiteY17" fmla="*/ 398230 h 1630975"/>
                  <a:gd name="connsiteX18" fmla="*/ 1394649 w 2382252"/>
                  <a:gd name="connsiteY18" fmla="*/ 252348 h 1630975"/>
                  <a:gd name="connsiteX19" fmla="*/ 1641596 w 2382252"/>
                  <a:gd name="connsiteY19" fmla="*/ 256382 h 1630975"/>
                  <a:gd name="connsiteX20" fmla="*/ 1649834 w 2382252"/>
                  <a:gd name="connsiteY20" fmla="*/ 114895 h 1630975"/>
                  <a:gd name="connsiteX21" fmla="*/ 1888132 w 2382252"/>
                  <a:gd name="connsiteY21" fmla="*/ 126311 h 1630975"/>
                  <a:gd name="connsiteX22" fmla="*/ 1870873 w 2382252"/>
                  <a:gd name="connsiteY22" fmla="*/ 4182 h 1630975"/>
                  <a:gd name="connsiteX23" fmla="*/ 2382252 w 2382252"/>
                  <a:gd name="connsiteY23" fmla="*/ 8345 h 1630975"/>
                  <a:gd name="connsiteX0" fmla="*/ 0 w 2382252"/>
                  <a:gd name="connsiteY0" fmla="*/ 1630975 h 1630975"/>
                  <a:gd name="connsiteX1" fmla="*/ 223999 w 2382252"/>
                  <a:gd name="connsiteY1" fmla="*/ 1619406 h 1630975"/>
                  <a:gd name="connsiteX2" fmla="*/ 243427 w 2382252"/>
                  <a:gd name="connsiteY2" fmla="*/ 1505244 h 1630975"/>
                  <a:gd name="connsiteX3" fmla="*/ 348341 w 2382252"/>
                  <a:gd name="connsiteY3" fmla="*/ 1493828 h 1630975"/>
                  <a:gd name="connsiteX4" fmla="*/ 375542 w 2382252"/>
                  <a:gd name="connsiteY4" fmla="*/ 1339708 h 1630975"/>
                  <a:gd name="connsiteX5" fmla="*/ 475276 w 2382252"/>
                  <a:gd name="connsiteY5" fmla="*/ 1316150 h 1630975"/>
                  <a:gd name="connsiteX6" fmla="*/ 511381 w 2382252"/>
                  <a:gd name="connsiteY6" fmla="*/ 1052279 h 1630975"/>
                  <a:gd name="connsiteX7" fmla="*/ 553261 w 2382252"/>
                  <a:gd name="connsiteY7" fmla="*/ 1072065 h 1630975"/>
                  <a:gd name="connsiteX8" fmla="*/ 545080 w 2382252"/>
                  <a:gd name="connsiteY8" fmla="*/ 846215 h 1630975"/>
                  <a:gd name="connsiteX9" fmla="*/ 672978 w 2382252"/>
                  <a:gd name="connsiteY9" fmla="*/ 869477 h 1630975"/>
                  <a:gd name="connsiteX10" fmla="*/ 654233 w 2382252"/>
                  <a:gd name="connsiteY10" fmla="*/ 773709 h 1630975"/>
                  <a:gd name="connsiteX11" fmla="*/ 848830 w 2382252"/>
                  <a:gd name="connsiteY11" fmla="*/ 779845 h 1630975"/>
                  <a:gd name="connsiteX12" fmla="*/ 877555 w 2382252"/>
                  <a:gd name="connsiteY12" fmla="*/ 638000 h 1630975"/>
                  <a:gd name="connsiteX13" fmla="*/ 1053428 w 2382252"/>
                  <a:gd name="connsiteY13" fmla="*/ 628964 h 1630975"/>
                  <a:gd name="connsiteX14" fmla="*/ 1063599 w 2382252"/>
                  <a:gd name="connsiteY14" fmla="*/ 512418 h 1630975"/>
                  <a:gd name="connsiteX15" fmla="*/ 1219397 w 2382252"/>
                  <a:gd name="connsiteY15" fmla="*/ 528448 h 1630975"/>
                  <a:gd name="connsiteX16" fmla="*/ 1223967 w 2382252"/>
                  <a:gd name="connsiteY16" fmla="*/ 383058 h 1630975"/>
                  <a:gd name="connsiteX17" fmla="*/ 1400698 w 2382252"/>
                  <a:gd name="connsiteY17" fmla="*/ 398230 h 1630975"/>
                  <a:gd name="connsiteX18" fmla="*/ 1394649 w 2382252"/>
                  <a:gd name="connsiteY18" fmla="*/ 252348 h 1630975"/>
                  <a:gd name="connsiteX19" fmla="*/ 1641596 w 2382252"/>
                  <a:gd name="connsiteY19" fmla="*/ 256382 h 1630975"/>
                  <a:gd name="connsiteX20" fmla="*/ 1649834 w 2382252"/>
                  <a:gd name="connsiteY20" fmla="*/ 114895 h 1630975"/>
                  <a:gd name="connsiteX21" fmla="*/ 1888132 w 2382252"/>
                  <a:gd name="connsiteY21" fmla="*/ 126311 h 1630975"/>
                  <a:gd name="connsiteX22" fmla="*/ 1870873 w 2382252"/>
                  <a:gd name="connsiteY22" fmla="*/ 4182 h 1630975"/>
                  <a:gd name="connsiteX23" fmla="*/ 2382252 w 2382252"/>
                  <a:gd name="connsiteY23" fmla="*/ 8345 h 1630975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3427 w 2382252"/>
                  <a:gd name="connsiteY2" fmla="*/ 1505244 h 1631281"/>
                  <a:gd name="connsiteX3" fmla="*/ 348341 w 2382252"/>
                  <a:gd name="connsiteY3" fmla="*/ 1493828 h 1631281"/>
                  <a:gd name="connsiteX4" fmla="*/ 375542 w 2382252"/>
                  <a:gd name="connsiteY4" fmla="*/ 133970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48341 w 2382252"/>
                  <a:gd name="connsiteY3" fmla="*/ 1493828 h 1631281"/>
                  <a:gd name="connsiteX4" fmla="*/ 375542 w 2382252"/>
                  <a:gd name="connsiteY4" fmla="*/ 133970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48341 w 2382252"/>
                  <a:gd name="connsiteY3" fmla="*/ 1493828 h 1631281"/>
                  <a:gd name="connsiteX4" fmla="*/ 375542 w 2382252"/>
                  <a:gd name="connsiteY4" fmla="*/ 133970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48341 w 2382252"/>
                  <a:gd name="connsiteY3" fmla="*/ 1493828 h 1631281"/>
                  <a:gd name="connsiteX4" fmla="*/ 375542 w 2382252"/>
                  <a:gd name="connsiteY4" fmla="*/ 133970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48341 w 2382252"/>
                  <a:gd name="connsiteY3" fmla="*/ 1493828 h 1631281"/>
                  <a:gd name="connsiteX4" fmla="*/ 375542 w 2382252"/>
                  <a:gd name="connsiteY4" fmla="*/ 133970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75542 w 2382252"/>
                  <a:gd name="connsiteY4" fmla="*/ 133970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75542 w 2382252"/>
                  <a:gd name="connsiteY4" fmla="*/ 133970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75542 w 2382252"/>
                  <a:gd name="connsiteY4" fmla="*/ 133970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65167 w 2382252"/>
                  <a:gd name="connsiteY9" fmla="*/ 854178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65167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65167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62564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0167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1363 w 2382252"/>
                  <a:gd name="connsiteY16" fmla="*/ 39070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1363 w 2382252"/>
                  <a:gd name="connsiteY16" fmla="*/ 390708 h 1631281"/>
                  <a:gd name="connsiteX17" fmla="*/ 1398095 w 2382252"/>
                  <a:gd name="connsiteY17" fmla="*/ 379106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1363 w 2382252"/>
                  <a:gd name="connsiteY16" fmla="*/ 390708 h 1631281"/>
                  <a:gd name="connsiteX17" fmla="*/ 1395492 w 2382252"/>
                  <a:gd name="connsiteY17" fmla="*/ 39058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1363 w 2382252"/>
                  <a:gd name="connsiteY16" fmla="*/ 390708 h 1631281"/>
                  <a:gd name="connsiteX17" fmla="*/ 1395492 w 2382252"/>
                  <a:gd name="connsiteY17" fmla="*/ 390580 h 1631281"/>
                  <a:gd name="connsiteX18" fmla="*/ 1399855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1363 w 2382252"/>
                  <a:gd name="connsiteY16" fmla="*/ 390708 h 1631281"/>
                  <a:gd name="connsiteX17" fmla="*/ 1395492 w 2382252"/>
                  <a:gd name="connsiteY17" fmla="*/ 390580 h 1631281"/>
                  <a:gd name="connsiteX18" fmla="*/ 1399855 w 2382252"/>
                  <a:gd name="connsiteY18" fmla="*/ 252348 h 1631281"/>
                  <a:gd name="connsiteX19" fmla="*/ 1641596 w 2382252"/>
                  <a:gd name="connsiteY19" fmla="*/ 252557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1363 w 2382252"/>
                  <a:gd name="connsiteY16" fmla="*/ 390708 h 1631281"/>
                  <a:gd name="connsiteX17" fmla="*/ 1395492 w 2382252"/>
                  <a:gd name="connsiteY17" fmla="*/ 390580 h 1631281"/>
                  <a:gd name="connsiteX18" fmla="*/ 1399855 w 2382252"/>
                  <a:gd name="connsiteY18" fmla="*/ 252348 h 1631281"/>
                  <a:gd name="connsiteX19" fmla="*/ 1641596 w 2382252"/>
                  <a:gd name="connsiteY19" fmla="*/ 252557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1363 w 2382252"/>
                  <a:gd name="connsiteY16" fmla="*/ 390708 h 1631281"/>
                  <a:gd name="connsiteX17" fmla="*/ 1395492 w 2382252"/>
                  <a:gd name="connsiteY17" fmla="*/ 390580 h 1631281"/>
                  <a:gd name="connsiteX18" fmla="*/ 1399855 w 2382252"/>
                  <a:gd name="connsiteY18" fmla="*/ 252348 h 1631281"/>
                  <a:gd name="connsiteX19" fmla="*/ 1641596 w 2382252"/>
                  <a:gd name="connsiteY19" fmla="*/ 252557 h 1631281"/>
                  <a:gd name="connsiteX20" fmla="*/ 1644626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1363 w 2382252"/>
                  <a:gd name="connsiteY16" fmla="*/ 390708 h 1631281"/>
                  <a:gd name="connsiteX17" fmla="*/ 1395492 w 2382252"/>
                  <a:gd name="connsiteY17" fmla="*/ 390580 h 1631281"/>
                  <a:gd name="connsiteX18" fmla="*/ 1399855 w 2382252"/>
                  <a:gd name="connsiteY18" fmla="*/ 252348 h 1631281"/>
                  <a:gd name="connsiteX19" fmla="*/ 1641596 w 2382252"/>
                  <a:gd name="connsiteY19" fmla="*/ 252557 h 1631281"/>
                  <a:gd name="connsiteX20" fmla="*/ 1644626 w 2382252"/>
                  <a:gd name="connsiteY20" fmla="*/ 114895 h 1631281"/>
                  <a:gd name="connsiteX21" fmla="*/ 1885529 w 2382252"/>
                  <a:gd name="connsiteY21" fmla="*/ 11866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4101 h 1634407"/>
                  <a:gd name="connsiteX1" fmla="*/ 237017 w 2382252"/>
                  <a:gd name="connsiteY1" fmla="*/ 1630182 h 1634407"/>
                  <a:gd name="connsiteX2" fmla="*/ 240824 w 2382252"/>
                  <a:gd name="connsiteY2" fmla="*/ 1516020 h 1634407"/>
                  <a:gd name="connsiteX3" fmla="*/ 353548 w 2382252"/>
                  <a:gd name="connsiteY3" fmla="*/ 1512252 h 1634407"/>
                  <a:gd name="connsiteX4" fmla="*/ 357316 w 2382252"/>
                  <a:gd name="connsiteY4" fmla="*/ 1335184 h 1634407"/>
                  <a:gd name="connsiteX5" fmla="*/ 475276 w 2382252"/>
                  <a:gd name="connsiteY5" fmla="*/ 1326925 h 1634407"/>
                  <a:gd name="connsiteX6" fmla="*/ 500967 w 2382252"/>
                  <a:gd name="connsiteY6" fmla="*/ 1070705 h 1634407"/>
                  <a:gd name="connsiteX7" fmla="*/ 553261 w 2382252"/>
                  <a:gd name="connsiteY7" fmla="*/ 1075191 h 1634407"/>
                  <a:gd name="connsiteX8" fmla="*/ 547684 w 2382252"/>
                  <a:gd name="connsiteY8" fmla="*/ 856991 h 1634407"/>
                  <a:gd name="connsiteX9" fmla="*/ 652150 w 2382252"/>
                  <a:gd name="connsiteY9" fmla="*/ 857304 h 1634407"/>
                  <a:gd name="connsiteX10" fmla="*/ 656836 w 2382252"/>
                  <a:gd name="connsiteY10" fmla="*/ 773011 h 1634407"/>
                  <a:gd name="connsiteX11" fmla="*/ 851433 w 2382252"/>
                  <a:gd name="connsiteY11" fmla="*/ 771498 h 1634407"/>
                  <a:gd name="connsiteX12" fmla="*/ 861934 w 2382252"/>
                  <a:gd name="connsiteY12" fmla="*/ 641126 h 1634407"/>
                  <a:gd name="connsiteX13" fmla="*/ 1045618 w 2382252"/>
                  <a:gd name="connsiteY13" fmla="*/ 643563 h 1634407"/>
                  <a:gd name="connsiteX14" fmla="*/ 1045374 w 2382252"/>
                  <a:gd name="connsiteY14" fmla="*/ 530842 h 1634407"/>
                  <a:gd name="connsiteX15" fmla="*/ 1219397 w 2382252"/>
                  <a:gd name="connsiteY15" fmla="*/ 531574 h 1634407"/>
                  <a:gd name="connsiteX16" fmla="*/ 1221363 w 2382252"/>
                  <a:gd name="connsiteY16" fmla="*/ 393834 h 1634407"/>
                  <a:gd name="connsiteX17" fmla="*/ 1395492 w 2382252"/>
                  <a:gd name="connsiteY17" fmla="*/ 393706 h 1634407"/>
                  <a:gd name="connsiteX18" fmla="*/ 1399855 w 2382252"/>
                  <a:gd name="connsiteY18" fmla="*/ 255474 h 1634407"/>
                  <a:gd name="connsiteX19" fmla="*/ 1641596 w 2382252"/>
                  <a:gd name="connsiteY19" fmla="*/ 255683 h 1634407"/>
                  <a:gd name="connsiteX20" fmla="*/ 1644626 w 2382252"/>
                  <a:gd name="connsiteY20" fmla="*/ 118021 h 1634407"/>
                  <a:gd name="connsiteX21" fmla="*/ 1885529 w 2382252"/>
                  <a:gd name="connsiteY21" fmla="*/ 121787 h 1634407"/>
                  <a:gd name="connsiteX22" fmla="*/ 1881287 w 2382252"/>
                  <a:gd name="connsiteY22" fmla="*/ 3483 h 1634407"/>
                  <a:gd name="connsiteX23" fmla="*/ 2382252 w 2382252"/>
                  <a:gd name="connsiteY23" fmla="*/ 11471 h 1634407"/>
                  <a:gd name="connsiteX0" fmla="*/ 0 w 2382252"/>
                  <a:gd name="connsiteY0" fmla="*/ 1630618 h 1630924"/>
                  <a:gd name="connsiteX1" fmla="*/ 237017 w 2382252"/>
                  <a:gd name="connsiteY1" fmla="*/ 1626699 h 1630924"/>
                  <a:gd name="connsiteX2" fmla="*/ 240824 w 2382252"/>
                  <a:gd name="connsiteY2" fmla="*/ 1512537 h 1630924"/>
                  <a:gd name="connsiteX3" fmla="*/ 353548 w 2382252"/>
                  <a:gd name="connsiteY3" fmla="*/ 1508769 h 1630924"/>
                  <a:gd name="connsiteX4" fmla="*/ 357316 w 2382252"/>
                  <a:gd name="connsiteY4" fmla="*/ 1331701 h 1630924"/>
                  <a:gd name="connsiteX5" fmla="*/ 475276 w 2382252"/>
                  <a:gd name="connsiteY5" fmla="*/ 1323442 h 1630924"/>
                  <a:gd name="connsiteX6" fmla="*/ 500967 w 2382252"/>
                  <a:gd name="connsiteY6" fmla="*/ 1067222 h 1630924"/>
                  <a:gd name="connsiteX7" fmla="*/ 553261 w 2382252"/>
                  <a:gd name="connsiteY7" fmla="*/ 1071708 h 1630924"/>
                  <a:gd name="connsiteX8" fmla="*/ 547684 w 2382252"/>
                  <a:gd name="connsiteY8" fmla="*/ 853508 h 1630924"/>
                  <a:gd name="connsiteX9" fmla="*/ 652150 w 2382252"/>
                  <a:gd name="connsiteY9" fmla="*/ 853821 h 1630924"/>
                  <a:gd name="connsiteX10" fmla="*/ 656836 w 2382252"/>
                  <a:gd name="connsiteY10" fmla="*/ 769528 h 1630924"/>
                  <a:gd name="connsiteX11" fmla="*/ 851433 w 2382252"/>
                  <a:gd name="connsiteY11" fmla="*/ 768015 h 1630924"/>
                  <a:gd name="connsiteX12" fmla="*/ 861934 w 2382252"/>
                  <a:gd name="connsiteY12" fmla="*/ 637643 h 1630924"/>
                  <a:gd name="connsiteX13" fmla="*/ 1045618 w 2382252"/>
                  <a:gd name="connsiteY13" fmla="*/ 640080 h 1630924"/>
                  <a:gd name="connsiteX14" fmla="*/ 1045374 w 2382252"/>
                  <a:gd name="connsiteY14" fmla="*/ 527359 h 1630924"/>
                  <a:gd name="connsiteX15" fmla="*/ 1219397 w 2382252"/>
                  <a:gd name="connsiteY15" fmla="*/ 528091 h 1630924"/>
                  <a:gd name="connsiteX16" fmla="*/ 1221363 w 2382252"/>
                  <a:gd name="connsiteY16" fmla="*/ 390351 h 1630924"/>
                  <a:gd name="connsiteX17" fmla="*/ 1395492 w 2382252"/>
                  <a:gd name="connsiteY17" fmla="*/ 390223 h 1630924"/>
                  <a:gd name="connsiteX18" fmla="*/ 1399855 w 2382252"/>
                  <a:gd name="connsiteY18" fmla="*/ 251991 h 1630924"/>
                  <a:gd name="connsiteX19" fmla="*/ 1641596 w 2382252"/>
                  <a:gd name="connsiteY19" fmla="*/ 252200 h 1630924"/>
                  <a:gd name="connsiteX20" fmla="*/ 1644626 w 2382252"/>
                  <a:gd name="connsiteY20" fmla="*/ 114538 h 1630924"/>
                  <a:gd name="connsiteX21" fmla="*/ 1885529 w 2382252"/>
                  <a:gd name="connsiteY21" fmla="*/ 118304 h 1630924"/>
                  <a:gd name="connsiteX22" fmla="*/ 1881287 w 2382252"/>
                  <a:gd name="connsiteY22" fmla="*/ 0 h 1630924"/>
                  <a:gd name="connsiteX23" fmla="*/ 2382252 w 2382252"/>
                  <a:gd name="connsiteY23" fmla="*/ 7988 h 1630924"/>
                  <a:gd name="connsiteX0" fmla="*/ 0 w 2382252"/>
                  <a:gd name="connsiteY0" fmla="*/ 1630618 h 1630924"/>
                  <a:gd name="connsiteX1" fmla="*/ 237017 w 2382252"/>
                  <a:gd name="connsiteY1" fmla="*/ 1626699 h 1630924"/>
                  <a:gd name="connsiteX2" fmla="*/ 240824 w 2382252"/>
                  <a:gd name="connsiteY2" fmla="*/ 1512537 h 1630924"/>
                  <a:gd name="connsiteX3" fmla="*/ 353548 w 2382252"/>
                  <a:gd name="connsiteY3" fmla="*/ 1508769 h 1630924"/>
                  <a:gd name="connsiteX4" fmla="*/ 357316 w 2382252"/>
                  <a:gd name="connsiteY4" fmla="*/ 1331701 h 1630924"/>
                  <a:gd name="connsiteX5" fmla="*/ 475276 w 2382252"/>
                  <a:gd name="connsiteY5" fmla="*/ 1323442 h 1630924"/>
                  <a:gd name="connsiteX6" fmla="*/ 500967 w 2382252"/>
                  <a:gd name="connsiteY6" fmla="*/ 1067222 h 1630924"/>
                  <a:gd name="connsiteX7" fmla="*/ 550630 w 2382252"/>
                  <a:gd name="connsiteY7" fmla="*/ 1071708 h 1630924"/>
                  <a:gd name="connsiteX8" fmla="*/ 547684 w 2382252"/>
                  <a:gd name="connsiteY8" fmla="*/ 853508 h 1630924"/>
                  <a:gd name="connsiteX9" fmla="*/ 652150 w 2382252"/>
                  <a:gd name="connsiteY9" fmla="*/ 853821 h 1630924"/>
                  <a:gd name="connsiteX10" fmla="*/ 656836 w 2382252"/>
                  <a:gd name="connsiteY10" fmla="*/ 769528 h 1630924"/>
                  <a:gd name="connsiteX11" fmla="*/ 851433 w 2382252"/>
                  <a:gd name="connsiteY11" fmla="*/ 768015 h 1630924"/>
                  <a:gd name="connsiteX12" fmla="*/ 861934 w 2382252"/>
                  <a:gd name="connsiteY12" fmla="*/ 637643 h 1630924"/>
                  <a:gd name="connsiteX13" fmla="*/ 1045618 w 2382252"/>
                  <a:gd name="connsiteY13" fmla="*/ 640080 h 1630924"/>
                  <a:gd name="connsiteX14" fmla="*/ 1045374 w 2382252"/>
                  <a:gd name="connsiteY14" fmla="*/ 527359 h 1630924"/>
                  <a:gd name="connsiteX15" fmla="*/ 1219397 w 2382252"/>
                  <a:gd name="connsiteY15" fmla="*/ 528091 h 1630924"/>
                  <a:gd name="connsiteX16" fmla="*/ 1221363 w 2382252"/>
                  <a:gd name="connsiteY16" fmla="*/ 390351 h 1630924"/>
                  <a:gd name="connsiteX17" fmla="*/ 1395492 w 2382252"/>
                  <a:gd name="connsiteY17" fmla="*/ 390223 h 1630924"/>
                  <a:gd name="connsiteX18" fmla="*/ 1399855 w 2382252"/>
                  <a:gd name="connsiteY18" fmla="*/ 251991 h 1630924"/>
                  <a:gd name="connsiteX19" fmla="*/ 1641596 w 2382252"/>
                  <a:gd name="connsiteY19" fmla="*/ 252200 h 1630924"/>
                  <a:gd name="connsiteX20" fmla="*/ 1644626 w 2382252"/>
                  <a:gd name="connsiteY20" fmla="*/ 114538 h 1630924"/>
                  <a:gd name="connsiteX21" fmla="*/ 1885529 w 2382252"/>
                  <a:gd name="connsiteY21" fmla="*/ 118304 h 1630924"/>
                  <a:gd name="connsiteX22" fmla="*/ 1881287 w 2382252"/>
                  <a:gd name="connsiteY22" fmla="*/ 0 h 1630924"/>
                  <a:gd name="connsiteX23" fmla="*/ 2382252 w 2382252"/>
                  <a:gd name="connsiteY23" fmla="*/ 7988 h 1630924"/>
                  <a:gd name="connsiteX0" fmla="*/ 0 w 2382252"/>
                  <a:gd name="connsiteY0" fmla="*/ 1630618 h 1630924"/>
                  <a:gd name="connsiteX1" fmla="*/ 237017 w 2382252"/>
                  <a:gd name="connsiteY1" fmla="*/ 1626699 h 1630924"/>
                  <a:gd name="connsiteX2" fmla="*/ 240824 w 2382252"/>
                  <a:gd name="connsiteY2" fmla="*/ 1512537 h 1630924"/>
                  <a:gd name="connsiteX3" fmla="*/ 353548 w 2382252"/>
                  <a:gd name="connsiteY3" fmla="*/ 1508769 h 1630924"/>
                  <a:gd name="connsiteX4" fmla="*/ 357316 w 2382252"/>
                  <a:gd name="connsiteY4" fmla="*/ 1331701 h 1630924"/>
                  <a:gd name="connsiteX5" fmla="*/ 475276 w 2382252"/>
                  <a:gd name="connsiteY5" fmla="*/ 1323442 h 1630924"/>
                  <a:gd name="connsiteX6" fmla="*/ 498335 w 2382252"/>
                  <a:gd name="connsiteY6" fmla="*/ 1044419 h 1630924"/>
                  <a:gd name="connsiteX7" fmla="*/ 550630 w 2382252"/>
                  <a:gd name="connsiteY7" fmla="*/ 1071708 h 1630924"/>
                  <a:gd name="connsiteX8" fmla="*/ 547684 w 2382252"/>
                  <a:gd name="connsiteY8" fmla="*/ 853508 h 1630924"/>
                  <a:gd name="connsiteX9" fmla="*/ 652150 w 2382252"/>
                  <a:gd name="connsiteY9" fmla="*/ 853821 h 1630924"/>
                  <a:gd name="connsiteX10" fmla="*/ 656836 w 2382252"/>
                  <a:gd name="connsiteY10" fmla="*/ 769528 h 1630924"/>
                  <a:gd name="connsiteX11" fmla="*/ 851433 w 2382252"/>
                  <a:gd name="connsiteY11" fmla="*/ 768015 h 1630924"/>
                  <a:gd name="connsiteX12" fmla="*/ 861934 w 2382252"/>
                  <a:gd name="connsiteY12" fmla="*/ 637643 h 1630924"/>
                  <a:gd name="connsiteX13" fmla="*/ 1045618 w 2382252"/>
                  <a:gd name="connsiteY13" fmla="*/ 640080 h 1630924"/>
                  <a:gd name="connsiteX14" fmla="*/ 1045374 w 2382252"/>
                  <a:gd name="connsiteY14" fmla="*/ 527359 h 1630924"/>
                  <a:gd name="connsiteX15" fmla="*/ 1219397 w 2382252"/>
                  <a:gd name="connsiteY15" fmla="*/ 528091 h 1630924"/>
                  <a:gd name="connsiteX16" fmla="*/ 1221363 w 2382252"/>
                  <a:gd name="connsiteY16" fmla="*/ 390351 h 1630924"/>
                  <a:gd name="connsiteX17" fmla="*/ 1395492 w 2382252"/>
                  <a:gd name="connsiteY17" fmla="*/ 390223 h 1630924"/>
                  <a:gd name="connsiteX18" fmla="*/ 1399855 w 2382252"/>
                  <a:gd name="connsiteY18" fmla="*/ 251991 h 1630924"/>
                  <a:gd name="connsiteX19" fmla="*/ 1641596 w 2382252"/>
                  <a:gd name="connsiteY19" fmla="*/ 252200 h 1630924"/>
                  <a:gd name="connsiteX20" fmla="*/ 1644626 w 2382252"/>
                  <a:gd name="connsiteY20" fmla="*/ 114538 h 1630924"/>
                  <a:gd name="connsiteX21" fmla="*/ 1885529 w 2382252"/>
                  <a:gd name="connsiteY21" fmla="*/ 118304 h 1630924"/>
                  <a:gd name="connsiteX22" fmla="*/ 1881287 w 2382252"/>
                  <a:gd name="connsiteY22" fmla="*/ 0 h 1630924"/>
                  <a:gd name="connsiteX23" fmla="*/ 2382252 w 2382252"/>
                  <a:gd name="connsiteY23" fmla="*/ 7988 h 1630924"/>
                  <a:gd name="connsiteX0" fmla="*/ 0 w 2382252"/>
                  <a:gd name="connsiteY0" fmla="*/ 1630618 h 1630924"/>
                  <a:gd name="connsiteX1" fmla="*/ 237017 w 2382252"/>
                  <a:gd name="connsiteY1" fmla="*/ 1626699 h 1630924"/>
                  <a:gd name="connsiteX2" fmla="*/ 240824 w 2382252"/>
                  <a:gd name="connsiteY2" fmla="*/ 1512537 h 1630924"/>
                  <a:gd name="connsiteX3" fmla="*/ 353548 w 2382252"/>
                  <a:gd name="connsiteY3" fmla="*/ 1508769 h 1630924"/>
                  <a:gd name="connsiteX4" fmla="*/ 357316 w 2382252"/>
                  <a:gd name="connsiteY4" fmla="*/ 1331701 h 1630924"/>
                  <a:gd name="connsiteX5" fmla="*/ 493700 w 2382252"/>
                  <a:gd name="connsiteY5" fmla="*/ 1270232 h 1630924"/>
                  <a:gd name="connsiteX6" fmla="*/ 498335 w 2382252"/>
                  <a:gd name="connsiteY6" fmla="*/ 1044419 h 1630924"/>
                  <a:gd name="connsiteX7" fmla="*/ 550630 w 2382252"/>
                  <a:gd name="connsiteY7" fmla="*/ 1071708 h 1630924"/>
                  <a:gd name="connsiteX8" fmla="*/ 547684 w 2382252"/>
                  <a:gd name="connsiteY8" fmla="*/ 853508 h 1630924"/>
                  <a:gd name="connsiteX9" fmla="*/ 652150 w 2382252"/>
                  <a:gd name="connsiteY9" fmla="*/ 853821 h 1630924"/>
                  <a:gd name="connsiteX10" fmla="*/ 656836 w 2382252"/>
                  <a:gd name="connsiteY10" fmla="*/ 769528 h 1630924"/>
                  <a:gd name="connsiteX11" fmla="*/ 851433 w 2382252"/>
                  <a:gd name="connsiteY11" fmla="*/ 768015 h 1630924"/>
                  <a:gd name="connsiteX12" fmla="*/ 861934 w 2382252"/>
                  <a:gd name="connsiteY12" fmla="*/ 637643 h 1630924"/>
                  <a:gd name="connsiteX13" fmla="*/ 1045618 w 2382252"/>
                  <a:gd name="connsiteY13" fmla="*/ 640080 h 1630924"/>
                  <a:gd name="connsiteX14" fmla="*/ 1045374 w 2382252"/>
                  <a:gd name="connsiteY14" fmla="*/ 527359 h 1630924"/>
                  <a:gd name="connsiteX15" fmla="*/ 1219397 w 2382252"/>
                  <a:gd name="connsiteY15" fmla="*/ 528091 h 1630924"/>
                  <a:gd name="connsiteX16" fmla="*/ 1221363 w 2382252"/>
                  <a:gd name="connsiteY16" fmla="*/ 390351 h 1630924"/>
                  <a:gd name="connsiteX17" fmla="*/ 1395492 w 2382252"/>
                  <a:gd name="connsiteY17" fmla="*/ 390223 h 1630924"/>
                  <a:gd name="connsiteX18" fmla="*/ 1399855 w 2382252"/>
                  <a:gd name="connsiteY18" fmla="*/ 251991 h 1630924"/>
                  <a:gd name="connsiteX19" fmla="*/ 1641596 w 2382252"/>
                  <a:gd name="connsiteY19" fmla="*/ 252200 h 1630924"/>
                  <a:gd name="connsiteX20" fmla="*/ 1644626 w 2382252"/>
                  <a:gd name="connsiteY20" fmla="*/ 114538 h 1630924"/>
                  <a:gd name="connsiteX21" fmla="*/ 1885529 w 2382252"/>
                  <a:gd name="connsiteY21" fmla="*/ 118304 h 1630924"/>
                  <a:gd name="connsiteX22" fmla="*/ 1881287 w 2382252"/>
                  <a:gd name="connsiteY22" fmla="*/ 0 h 1630924"/>
                  <a:gd name="connsiteX23" fmla="*/ 2382252 w 2382252"/>
                  <a:gd name="connsiteY23" fmla="*/ 7988 h 1630924"/>
                  <a:gd name="connsiteX0" fmla="*/ 0 w 2382252"/>
                  <a:gd name="connsiteY0" fmla="*/ 1630618 h 1630924"/>
                  <a:gd name="connsiteX1" fmla="*/ 237017 w 2382252"/>
                  <a:gd name="connsiteY1" fmla="*/ 1626699 h 1630924"/>
                  <a:gd name="connsiteX2" fmla="*/ 240824 w 2382252"/>
                  <a:gd name="connsiteY2" fmla="*/ 1512537 h 1630924"/>
                  <a:gd name="connsiteX3" fmla="*/ 353548 w 2382252"/>
                  <a:gd name="connsiteY3" fmla="*/ 1508769 h 1630924"/>
                  <a:gd name="connsiteX4" fmla="*/ 375739 w 2382252"/>
                  <a:gd name="connsiteY4" fmla="*/ 1248086 h 1630924"/>
                  <a:gd name="connsiteX5" fmla="*/ 493700 w 2382252"/>
                  <a:gd name="connsiteY5" fmla="*/ 1270232 h 1630924"/>
                  <a:gd name="connsiteX6" fmla="*/ 498335 w 2382252"/>
                  <a:gd name="connsiteY6" fmla="*/ 1044419 h 1630924"/>
                  <a:gd name="connsiteX7" fmla="*/ 550630 w 2382252"/>
                  <a:gd name="connsiteY7" fmla="*/ 1071708 h 1630924"/>
                  <a:gd name="connsiteX8" fmla="*/ 547684 w 2382252"/>
                  <a:gd name="connsiteY8" fmla="*/ 853508 h 1630924"/>
                  <a:gd name="connsiteX9" fmla="*/ 652150 w 2382252"/>
                  <a:gd name="connsiteY9" fmla="*/ 853821 h 1630924"/>
                  <a:gd name="connsiteX10" fmla="*/ 656836 w 2382252"/>
                  <a:gd name="connsiteY10" fmla="*/ 769528 h 1630924"/>
                  <a:gd name="connsiteX11" fmla="*/ 851433 w 2382252"/>
                  <a:gd name="connsiteY11" fmla="*/ 768015 h 1630924"/>
                  <a:gd name="connsiteX12" fmla="*/ 861934 w 2382252"/>
                  <a:gd name="connsiteY12" fmla="*/ 637643 h 1630924"/>
                  <a:gd name="connsiteX13" fmla="*/ 1045618 w 2382252"/>
                  <a:gd name="connsiteY13" fmla="*/ 640080 h 1630924"/>
                  <a:gd name="connsiteX14" fmla="*/ 1045374 w 2382252"/>
                  <a:gd name="connsiteY14" fmla="*/ 527359 h 1630924"/>
                  <a:gd name="connsiteX15" fmla="*/ 1219397 w 2382252"/>
                  <a:gd name="connsiteY15" fmla="*/ 528091 h 1630924"/>
                  <a:gd name="connsiteX16" fmla="*/ 1221363 w 2382252"/>
                  <a:gd name="connsiteY16" fmla="*/ 390351 h 1630924"/>
                  <a:gd name="connsiteX17" fmla="*/ 1395492 w 2382252"/>
                  <a:gd name="connsiteY17" fmla="*/ 390223 h 1630924"/>
                  <a:gd name="connsiteX18" fmla="*/ 1399855 w 2382252"/>
                  <a:gd name="connsiteY18" fmla="*/ 251991 h 1630924"/>
                  <a:gd name="connsiteX19" fmla="*/ 1641596 w 2382252"/>
                  <a:gd name="connsiteY19" fmla="*/ 252200 h 1630924"/>
                  <a:gd name="connsiteX20" fmla="*/ 1644626 w 2382252"/>
                  <a:gd name="connsiteY20" fmla="*/ 114538 h 1630924"/>
                  <a:gd name="connsiteX21" fmla="*/ 1885529 w 2382252"/>
                  <a:gd name="connsiteY21" fmla="*/ 118304 h 1630924"/>
                  <a:gd name="connsiteX22" fmla="*/ 1881287 w 2382252"/>
                  <a:gd name="connsiteY22" fmla="*/ 0 h 1630924"/>
                  <a:gd name="connsiteX23" fmla="*/ 2382252 w 2382252"/>
                  <a:gd name="connsiteY23" fmla="*/ 7988 h 1630924"/>
                  <a:gd name="connsiteX0" fmla="*/ 0 w 2382252"/>
                  <a:gd name="connsiteY0" fmla="*/ 1630618 h 1630924"/>
                  <a:gd name="connsiteX1" fmla="*/ 237017 w 2382252"/>
                  <a:gd name="connsiteY1" fmla="*/ 1626699 h 1630924"/>
                  <a:gd name="connsiteX2" fmla="*/ 240824 w 2382252"/>
                  <a:gd name="connsiteY2" fmla="*/ 1512537 h 1630924"/>
                  <a:gd name="connsiteX3" fmla="*/ 353548 w 2382252"/>
                  <a:gd name="connsiteY3" fmla="*/ 1508769 h 1630924"/>
                  <a:gd name="connsiteX4" fmla="*/ 375739 w 2382252"/>
                  <a:gd name="connsiteY4" fmla="*/ 1248086 h 1630924"/>
                  <a:gd name="connsiteX5" fmla="*/ 493700 w 2382252"/>
                  <a:gd name="connsiteY5" fmla="*/ 1239825 h 1630924"/>
                  <a:gd name="connsiteX6" fmla="*/ 498335 w 2382252"/>
                  <a:gd name="connsiteY6" fmla="*/ 1044419 h 1630924"/>
                  <a:gd name="connsiteX7" fmla="*/ 550630 w 2382252"/>
                  <a:gd name="connsiteY7" fmla="*/ 1071708 h 1630924"/>
                  <a:gd name="connsiteX8" fmla="*/ 547684 w 2382252"/>
                  <a:gd name="connsiteY8" fmla="*/ 853508 h 1630924"/>
                  <a:gd name="connsiteX9" fmla="*/ 652150 w 2382252"/>
                  <a:gd name="connsiteY9" fmla="*/ 853821 h 1630924"/>
                  <a:gd name="connsiteX10" fmla="*/ 656836 w 2382252"/>
                  <a:gd name="connsiteY10" fmla="*/ 769528 h 1630924"/>
                  <a:gd name="connsiteX11" fmla="*/ 851433 w 2382252"/>
                  <a:gd name="connsiteY11" fmla="*/ 768015 h 1630924"/>
                  <a:gd name="connsiteX12" fmla="*/ 861934 w 2382252"/>
                  <a:gd name="connsiteY12" fmla="*/ 637643 h 1630924"/>
                  <a:gd name="connsiteX13" fmla="*/ 1045618 w 2382252"/>
                  <a:gd name="connsiteY13" fmla="*/ 640080 h 1630924"/>
                  <a:gd name="connsiteX14" fmla="*/ 1045374 w 2382252"/>
                  <a:gd name="connsiteY14" fmla="*/ 527359 h 1630924"/>
                  <a:gd name="connsiteX15" fmla="*/ 1219397 w 2382252"/>
                  <a:gd name="connsiteY15" fmla="*/ 528091 h 1630924"/>
                  <a:gd name="connsiteX16" fmla="*/ 1221363 w 2382252"/>
                  <a:gd name="connsiteY16" fmla="*/ 390351 h 1630924"/>
                  <a:gd name="connsiteX17" fmla="*/ 1395492 w 2382252"/>
                  <a:gd name="connsiteY17" fmla="*/ 390223 h 1630924"/>
                  <a:gd name="connsiteX18" fmla="*/ 1399855 w 2382252"/>
                  <a:gd name="connsiteY18" fmla="*/ 251991 h 1630924"/>
                  <a:gd name="connsiteX19" fmla="*/ 1641596 w 2382252"/>
                  <a:gd name="connsiteY19" fmla="*/ 252200 h 1630924"/>
                  <a:gd name="connsiteX20" fmla="*/ 1644626 w 2382252"/>
                  <a:gd name="connsiteY20" fmla="*/ 114538 h 1630924"/>
                  <a:gd name="connsiteX21" fmla="*/ 1885529 w 2382252"/>
                  <a:gd name="connsiteY21" fmla="*/ 118304 h 1630924"/>
                  <a:gd name="connsiteX22" fmla="*/ 1881287 w 2382252"/>
                  <a:gd name="connsiteY22" fmla="*/ 0 h 1630924"/>
                  <a:gd name="connsiteX23" fmla="*/ 2382252 w 2382252"/>
                  <a:gd name="connsiteY23" fmla="*/ 7988 h 1630924"/>
                  <a:gd name="connsiteX0" fmla="*/ 0 w 2382252"/>
                  <a:gd name="connsiteY0" fmla="*/ 1630618 h 1630924"/>
                  <a:gd name="connsiteX1" fmla="*/ 237017 w 2382252"/>
                  <a:gd name="connsiteY1" fmla="*/ 1626699 h 1630924"/>
                  <a:gd name="connsiteX2" fmla="*/ 240824 w 2382252"/>
                  <a:gd name="connsiteY2" fmla="*/ 1512537 h 1630924"/>
                  <a:gd name="connsiteX3" fmla="*/ 374603 w 2382252"/>
                  <a:gd name="connsiteY3" fmla="*/ 1463160 h 1630924"/>
                  <a:gd name="connsiteX4" fmla="*/ 375739 w 2382252"/>
                  <a:gd name="connsiteY4" fmla="*/ 1248086 h 1630924"/>
                  <a:gd name="connsiteX5" fmla="*/ 493700 w 2382252"/>
                  <a:gd name="connsiteY5" fmla="*/ 1239825 h 1630924"/>
                  <a:gd name="connsiteX6" fmla="*/ 498335 w 2382252"/>
                  <a:gd name="connsiteY6" fmla="*/ 1044419 h 1630924"/>
                  <a:gd name="connsiteX7" fmla="*/ 550630 w 2382252"/>
                  <a:gd name="connsiteY7" fmla="*/ 1071708 h 1630924"/>
                  <a:gd name="connsiteX8" fmla="*/ 547684 w 2382252"/>
                  <a:gd name="connsiteY8" fmla="*/ 853508 h 1630924"/>
                  <a:gd name="connsiteX9" fmla="*/ 652150 w 2382252"/>
                  <a:gd name="connsiteY9" fmla="*/ 853821 h 1630924"/>
                  <a:gd name="connsiteX10" fmla="*/ 656836 w 2382252"/>
                  <a:gd name="connsiteY10" fmla="*/ 769528 h 1630924"/>
                  <a:gd name="connsiteX11" fmla="*/ 851433 w 2382252"/>
                  <a:gd name="connsiteY11" fmla="*/ 768015 h 1630924"/>
                  <a:gd name="connsiteX12" fmla="*/ 861934 w 2382252"/>
                  <a:gd name="connsiteY12" fmla="*/ 637643 h 1630924"/>
                  <a:gd name="connsiteX13" fmla="*/ 1045618 w 2382252"/>
                  <a:gd name="connsiteY13" fmla="*/ 640080 h 1630924"/>
                  <a:gd name="connsiteX14" fmla="*/ 1045374 w 2382252"/>
                  <a:gd name="connsiteY14" fmla="*/ 527359 h 1630924"/>
                  <a:gd name="connsiteX15" fmla="*/ 1219397 w 2382252"/>
                  <a:gd name="connsiteY15" fmla="*/ 528091 h 1630924"/>
                  <a:gd name="connsiteX16" fmla="*/ 1221363 w 2382252"/>
                  <a:gd name="connsiteY16" fmla="*/ 390351 h 1630924"/>
                  <a:gd name="connsiteX17" fmla="*/ 1395492 w 2382252"/>
                  <a:gd name="connsiteY17" fmla="*/ 390223 h 1630924"/>
                  <a:gd name="connsiteX18" fmla="*/ 1399855 w 2382252"/>
                  <a:gd name="connsiteY18" fmla="*/ 251991 h 1630924"/>
                  <a:gd name="connsiteX19" fmla="*/ 1641596 w 2382252"/>
                  <a:gd name="connsiteY19" fmla="*/ 252200 h 1630924"/>
                  <a:gd name="connsiteX20" fmla="*/ 1644626 w 2382252"/>
                  <a:gd name="connsiteY20" fmla="*/ 114538 h 1630924"/>
                  <a:gd name="connsiteX21" fmla="*/ 1885529 w 2382252"/>
                  <a:gd name="connsiteY21" fmla="*/ 118304 h 1630924"/>
                  <a:gd name="connsiteX22" fmla="*/ 1881287 w 2382252"/>
                  <a:gd name="connsiteY22" fmla="*/ 0 h 1630924"/>
                  <a:gd name="connsiteX23" fmla="*/ 2382252 w 2382252"/>
                  <a:gd name="connsiteY23" fmla="*/ 7988 h 1630924"/>
                  <a:gd name="connsiteX0" fmla="*/ 0 w 2382252"/>
                  <a:gd name="connsiteY0" fmla="*/ 1630618 h 1630924"/>
                  <a:gd name="connsiteX1" fmla="*/ 237017 w 2382252"/>
                  <a:gd name="connsiteY1" fmla="*/ 1626699 h 1630924"/>
                  <a:gd name="connsiteX2" fmla="*/ 253983 w 2382252"/>
                  <a:gd name="connsiteY2" fmla="*/ 1451726 h 1630924"/>
                  <a:gd name="connsiteX3" fmla="*/ 374603 w 2382252"/>
                  <a:gd name="connsiteY3" fmla="*/ 1463160 h 1630924"/>
                  <a:gd name="connsiteX4" fmla="*/ 375739 w 2382252"/>
                  <a:gd name="connsiteY4" fmla="*/ 1248086 h 1630924"/>
                  <a:gd name="connsiteX5" fmla="*/ 493700 w 2382252"/>
                  <a:gd name="connsiteY5" fmla="*/ 1239825 h 1630924"/>
                  <a:gd name="connsiteX6" fmla="*/ 498335 w 2382252"/>
                  <a:gd name="connsiteY6" fmla="*/ 1044419 h 1630924"/>
                  <a:gd name="connsiteX7" fmla="*/ 550630 w 2382252"/>
                  <a:gd name="connsiteY7" fmla="*/ 1071708 h 1630924"/>
                  <a:gd name="connsiteX8" fmla="*/ 547684 w 2382252"/>
                  <a:gd name="connsiteY8" fmla="*/ 853508 h 1630924"/>
                  <a:gd name="connsiteX9" fmla="*/ 652150 w 2382252"/>
                  <a:gd name="connsiteY9" fmla="*/ 853821 h 1630924"/>
                  <a:gd name="connsiteX10" fmla="*/ 656836 w 2382252"/>
                  <a:gd name="connsiteY10" fmla="*/ 769528 h 1630924"/>
                  <a:gd name="connsiteX11" fmla="*/ 851433 w 2382252"/>
                  <a:gd name="connsiteY11" fmla="*/ 768015 h 1630924"/>
                  <a:gd name="connsiteX12" fmla="*/ 861934 w 2382252"/>
                  <a:gd name="connsiteY12" fmla="*/ 637643 h 1630924"/>
                  <a:gd name="connsiteX13" fmla="*/ 1045618 w 2382252"/>
                  <a:gd name="connsiteY13" fmla="*/ 640080 h 1630924"/>
                  <a:gd name="connsiteX14" fmla="*/ 1045374 w 2382252"/>
                  <a:gd name="connsiteY14" fmla="*/ 527359 h 1630924"/>
                  <a:gd name="connsiteX15" fmla="*/ 1219397 w 2382252"/>
                  <a:gd name="connsiteY15" fmla="*/ 528091 h 1630924"/>
                  <a:gd name="connsiteX16" fmla="*/ 1221363 w 2382252"/>
                  <a:gd name="connsiteY16" fmla="*/ 390351 h 1630924"/>
                  <a:gd name="connsiteX17" fmla="*/ 1395492 w 2382252"/>
                  <a:gd name="connsiteY17" fmla="*/ 390223 h 1630924"/>
                  <a:gd name="connsiteX18" fmla="*/ 1399855 w 2382252"/>
                  <a:gd name="connsiteY18" fmla="*/ 251991 h 1630924"/>
                  <a:gd name="connsiteX19" fmla="*/ 1641596 w 2382252"/>
                  <a:gd name="connsiteY19" fmla="*/ 252200 h 1630924"/>
                  <a:gd name="connsiteX20" fmla="*/ 1644626 w 2382252"/>
                  <a:gd name="connsiteY20" fmla="*/ 114538 h 1630924"/>
                  <a:gd name="connsiteX21" fmla="*/ 1885529 w 2382252"/>
                  <a:gd name="connsiteY21" fmla="*/ 118304 h 1630924"/>
                  <a:gd name="connsiteX22" fmla="*/ 1881287 w 2382252"/>
                  <a:gd name="connsiteY22" fmla="*/ 0 h 1630924"/>
                  <a:gd name="connsiteX23" fmla="*/ 2382252 w 2382252"/>
                  <a:gd name="connsiteY23" fmla="*/ 7988 h 1630924"/>
                  <a:gd name="connsiteX0" fmla="*/ 0 w 2382252"/>
                  <a:gd name="connsiteY0" fmla="*/ 1630618 h 1630924"/>
                  <a:gd name="connsiteX1" fmla="*/ 237017 w 2382252"/>
                  <a:gd name="connsiteY1" fmla="*/ 1626699 h 1630924"/>
                  <a:gd name="connsiteX2" fmla="*/ 251352 w 2382252"/>
                  <a:gd name="connsiteY2" fmla="*/ 1466927 h 1630924"/>
                  <a:gd name="connsiteX3" fmla="*/ 374603 w 2382252"/>
                  <a:gd name="connsiteY3" fmla="*/ 1463160 h 1630924"/>
                  <a:gd name="connsiteX4" fmla="*/ 375739 w 2382252"/>
                  <a:gd name="connsiteY4" fmla="*/ 1248086 h 1630924"/>
                  <a:gd name="connsiteX5" fmla="*/ 493700 w 2382252"/>
                  <a:gd name="connsiteY5" fmla="*/ 1239825 h 1630924"/>
                  <a:gd name="connsiteX6" fmla="*/ 498335 w 2382252"/>
                  <a:gd name="connsiteY6" fmla="*/ 1044419 h 1630924"/>
                  <a:gd name="connsiteX7" fmla="*/ 550630 w 2382252"/>
                  <a:gd name="connsiteY7" fmla="*/ 1071708 h 1630924"/>
                  <a:gd name="connsiteX8" fmla="*/ 547684 w 2382252"/>
                  <a:gd name="connsiteY8" fmla="*/ 853508 h 1630924"/>
                  <a:gd name="connsiteX9" fmla="*/ 652150 w 2382252"/>
                  <a:gd name="connsiteY9" fmla="*/ 853821 h 1630924"/>
                  <a:gd name="connsiteX10" fmla="*/ 656836 w 2382252"/>
                  <a:gd name="connsiteY10" fmla="*/ 769528 h 1630924"/>
                  <a:gd name="connsiteX11" fmla="*/ 851433 w 2382252"/>
                  <a:gd name="connsiteY11" fmla="*/ 768015 h 1630924"/>
                  <a:gd name="connsiteX12" fmla="*/ 861934 w 2382252"/>
                  <a:gd name="connsiteY12" fmla="*/ 637643 h 1630924"/>
                  <a:gd name="connsiteX13" fmla="*/ 1045618 w 2382252"/>
                  <a:gd name="connsiteY13" fmla="*/ 640080 h 1630924"/>
                  <a:gd name="connsiteX14" fmla="*/ 1045374 w 2382252"/>
                  <a:gd name="connsiteY14" fmla="*/ 527359 h 1630924"/>
                  <a:gd name="connsiteX15" fmla="*/ 1219397 w 2382252"/>
                  <a:gd name="connsiteY15" fmla="*/ 528091 h 1630924"/>
                  <a:gd name="connsiteX16" fmla="*/ 1221363 w 2382252"/>
                  <a:gd name="connsiteY16" fmla="*/ 390351 h 1630924"/>
                  <a:gd name="connsiteX17" fmla="*/ 1395492 w 2382252"/>
                  <a:gd name="connsiteY17" fmla="*/ 390223 h 1630924"/>
                  <a:gd name="connsiteX18" fmla="*/ 1399855 w 2382252"/>
                  <a:gd name="connsiteY18" fmla="*/ 251991 h 1630924"/>
                  <a:gd name="connsiteX19" fmla="*/ 1641596 w 2382252"/>
                  <a:gd name="connsiteY19" fmla="*/ 252200 h 1630924"/>
                  <a:gd name="connsiteX20" fmla="*/ 1644626 w 2382252"/>
                  <a:gd name="connsiteY20" fmla="*/ 114538 h 1630924"/>
                  <a:gd name="connsiteX21" fmla="*/ 1885529 w 2382252"/>
                  <a:gd name="connsiteY21" fmla="*/ 118304 h 1630924"/>
                  <a:gd name="connsiteX22" fmla="*/ 1881287 w 2382252"/>
                  <a:gd name="connsiteY22" fmla="*/ 0 h 1630924"/>
                  <a:gd name="connsiteX23" fmla="*/ 2382252 w 2382252"/>
                  <a:gd name="connsiteY23" fmla="*/ 7988 h 163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82252" h="1630924">
                    <a:moveTo>
                      <a:pt x="0" y="1630618"/>
                    </a:moveTo>
                    <a:cubicBezTo>
                      <a:pt x="25028" y="1616322"/>
                      <a:pt x="196446" y="1640005"/>
                      <a:pt x="237017" y="1626699"/>
                    </a:cubicBezTo>
                    <a:cubicBezTo>
                      <a:pt x="238535" y="1582796"/>
                      <a:pt x="249567" y="1502262"/>
                      <a:pt x="251352" y="1466927"/>
                    </a:cubicBezTo>
                    <a:cubicBezTo>
                      <a:pt x="284380" y="1473664"/>
                      <a:pt x="344800" y="1462987"/>
                      <a:pt x="374603" y="1463160"/>
                    </a:cubicBezTo>
                    <a:cubicBezTo>
                      <a:pt x="375767" y="1417436"/>
                      <a:pt x="377460" y="1296860"/>
                      <a:pt x="375739" y="1248086"/>
                    </a:cubicBezTo>
                    <a:cubicBezTo>
                      <a:pt x="415676" y="1249031"/>
                      <a:pt x="453535" y="1247505"/>
                      <a:pt x="493700" y="1239825"/>
                    </a:cubicBezTo>
                    <a:cubicBezTo>
                      <a:pt x="496590" y="1154597"/>
                      <a:pt x="493922" y="1098882"/>
                      <a:pt x="498335" y="1044419"/>
                    </a:cubicBezTo>
                    <a:cubicBezTo>
                      <a:pt x="533275" y="1043832"/>
                      <a:pt x="522834" y="1074676"/>
                      <a:pt x="550630" y="1071708"/>
                    </a:cubicBezTo>
                    <a:cubicBezTo>
                      <a:pt x="550088" y="997652"/>
                      <a:pt x="548226" y="918039"/>
                      <a:pt x="547684" y="853508"/>
                    </a:cubicBezTo>
                    <a:cubicBezTo>
                      <a:pt x="610578" y="854207"/>
                      <a:pt x="608306" y="857884"/>
                      <a:pt x="652150" y="853821"/>
                    </a:cubicBezTo>
                    <a:cubicBezTo>
                      <a:pt x="654340" y="806974"/>
                      <a:pt x="657028" y="802087"/>
                      <a:pt x="656836" y="769528"/>
                    </a:cubicBezTo>
                    <a:cubicBezTo>
                      <a:pt x="709348" y="767339"/>
                      <a:pt x="794159" y="770204"/>
                      <a:pt x="851433" y="768015"/>
                    </a:cubicBezTo>
                    <a:cubicBezTo>
                      <a:pt x="852336" y="723979"/>
                      <a:pt x="863412" y="691205"/>
                      <a:pt x="861934" y="637643"/>
                    </a:cubicBezTo>
                    <a:lnTo>
                      <a:pt x="1045618" y="640080"/>
                    </a:lnTo>
                    <a:cubicBezTo>
                      <a:pt x="1048472" y="581756"/>
                      <a:pt x="1044901" y="580921"/>
                      <a:pt x="1045374" y="527359"/>
                    </a:cubicBezTo>
                    <a:cubicBezTo>
                      <a:pt x="1110887" y="526106"/>
                      <a:pt x="1163410" y="531724"/>
                      <a:pt x="1219397" y="528091"/>
                    </a:cubicBezTo>
                    <a:cubicBezTo>
                      <a:pt x="1218662" y="475895"/>
                      <a:pt x="1217334" y="435403"/>
                      <a:pt x="1221363" y="390351"/>
                    </a:cubicBezTo>
                    <a:cubicBezTo>
                      <a:pt x="1274811" y="384922"/>
                      <a:pt x="1342044" y="390890"/>
                      <a:pt x="1395492" y="390223"/>
                    </a:cubicBezTo>
                    <a:cubicBezTo>
                      <a:pt x="1390107" y="335296"/>
                      <a:pt x="1402858" y="283105"/>
                      <a:pt x="1399855" y="251991"/>
                    </a:cubicBezTo>
                    <a:cubicBezTo>
                      <a:pt x="1479384" y="246484"/>
                      <a:pt x="1583498" y="253376"/>
                      <a:pt x="1641596" y="252200"/>
                    </a:cubicBezTo>
                    <a:cubicBezTo>
                      <a:pt x="1643086" y="212926"/>
                      <a:pt x="1635992" y="165718"/>
                      <a:pt x="1644626" y="114538"/>
                    </a:cubicBezTo>
                    <a:lnTo>
                      <a:pt x="1885529" y="118304"/>
                    </a:lnTo>
                    <a:cubicBezTo>
                      <a:pt x="1884051" y="48660"/>
                      <a:pt x="1880384" y="50594"/>
                      <a:pt x="1881287" y="0"/>
                    </a:cubicBezTo>
                    <a:lnTo>
                      <a:pt x="2382252" y="7988"/>
                    </a:lnTo>
                  </a:path>
                </a:pathLst>
              </a:custGeom>
              <a:noFill/>
              <a:ln w="317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1371866" y="4942004"/>
                <a:ext cx="2842880" cy="327384"/>
              </a:xfrm>
              <a:custGeom>
                <a:avLst/>
                <a:gdLst>
                  <a:gd name="connsiteX0" fmla="*/ 0 w 2389632"/>
                  <a:gd name="connsiteY0" fmla="*/ 1621536 h 1621536"/>
                  <a:gd name="connsiteX1" fmla="*/ 2389632 w 2389632"/>
                  <a:gd name="connsiteY1" fmla="*/ 0 h 1621536"/>
                  <a:gd name="connsiteX2" fmla="*/ 2389632 w 2389632"/>
                  <a:gd name="connsiteY2" fmla="*/ 0 h 1621536"/>
                  <a:gd name="connsiteX0" fmla="*/ 0 w 2389632"/>
                  <a:gd name="connsiteY0" fmla="*/ 1621536 h 1636244"/>
                  <a:gd name="connsiteX1" fmla="*/ 162772 w 2389632"/>
                  <a:gd name="connsiteY1" fmla="*/ 1627950 h 1636244"/>
                  <a:gd name="connsiteX2" fmla="*/ 2389632 w 2389632"/>
                  <a:gd name="connsiteY2" fmla="*/ 0 h 1636244"/>
                  <a:gd name="connsiteX3" fmla="*/ 2389632 w 2389632"/>
                  <a:gd name="connsiteY3" fmla="*/ 0 h 1636244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2367964 w 2367964"/>
                  <a:gd name="connsiteY2" fmla="*/ 0 h 1637756"/>
                  <a:gd name="connsiteX3" fmla="*/ 2367964 w 2367964"/>
                  <a:gd name="connsiteY3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367964 w 2367964"/>
                  <a:gd name="connsiteY3" fmla="*/ 0 h 1637756"/>
                  <a:gd name="connsiteX4" fmla="*/ 2367964 w 2367964"/>
                  <a:gd name="connsiteY4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367964 w 2367964"/>
                  <a:gd name="connsiteY4" fmla="*/ 0 h 1637756"/>
                  <a:gd name="connsiteX5" fmla="*/ 2367964 w 2367964"/>
                  <a:gd name="connsiteY5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2367964 w 2367964"/>
                  <a:gd name="connsiteY5" fmla="*/ 0 h 1637756"/>
                  <a:gd name="connsiteX6" fmla="*/ 2367964 w 2367964"/>
                  <a:gd name="connsiteY6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2367964 w 2367964"/>
                  <a:gd name="connsiteY6" fmla="*/ 0 h 1637756"/>
                  <a:gd name="connsiteX7" fmla="*/ 2367964 w 2367964"/>
                  <a:gd name="connsiteY7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2367964 w 2367964"/>
                  <a:gd name="connsiteY7" fmla="*/ 0 h 1637756"/>
                  <a:gd name="connsiteX8" fmla="*/ 2367964 w 2367964"/>
                  <a:gd name="connsiteY8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2367964 w 2367964"/>
                  <a:gd name="connsiteY8" fmla="*/ 0 h 1637756"/>
                  <a:gd name="connsiteX9" fmla="*/ 2367964 w 2367964"/>
                  <a:gd name="connsiteY9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2367964 w 2367964"/>
                  <a:gd name="connsiteY9" fmla="*/ 0 h 1637756"/>
                  <a:gd name="connsiteX10" fmla="*/ 2367964 w 2367964"/>
                  <a:gd name="connsiteY10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2367964 w 2367964"/>
                  <a:gd name="connsiteY10" fmla="*/ 0 h 1637756"/>
                  <a:gd name="connsiteX11" fmla="*/ 2367964 w 2367964"/>
                  <a:gd name="connsiteY11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2367964 w 2367964"/>
                  <a:gd name="connsiteY11" fmla="*/ 0 h 1637756"/>
                  <a:gd name="connsiteX12" fmla="*/ 2367964 w 2367964"/>
                  <a:gd name="connsiteY12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2367964 w 2367964"/>
                  <a:gd name="connsiteY12" fmla="*/ 0 h 1637756"/>
                  <a:gd name="connsiteX13" fmla="*/ 2367964 w 2367964"/>
                  <a:gd name="connsiteY13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2367964 w 2367964"/>
                  <a:gd name="connsiteY13" fmla="*/ 0 h 1637756"/>
                  <a:gd name="connsiteX14" fmla="*/ 2367964 w 2367964"/>
                  <a:gd name="connsiteY14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1228850 w 2367964"/>
                  <a:gd name="connsiteY13" fmla="*/ 462198 h 1637756"/>
                  <a:gd name="connsiteX14" fmla="*/ 2367964 w 2367964"/>
                  <a:gd name="connsiteY14" fmla="*/ 0 h 1637756"/>
                  <a:gd name="connsiteX15" fmla="*/ 2367964 w 2367964"/>
                  <a:gd name="connsiteY15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1228850 w 2367964"/>
                  <a:gd name="connsiteY13" fmla="*/ 462198 h 1637756"/>
                  <a:gd name="connsiteX14" fmla="*/ 1241851 w 2367964"/>
                  <a:gd name="connsiteY14" fmla="*/ 319188 h 1637756"/>
                  <a:gd name="connsiteX15" fmla="*/ 2367964 w 2367964"/>
                  <a:gd name="connsiteY15" fmla="*/ 0 h 1637756"/>
                  <a:gd name="connsiteX16" fmla="*/ 2367964 w 2367964"/>
                  <a:gd name="connsiteY16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1228850 w 2367964"/>
                  <a:gd name="connsiteY13" fmla="*/ 462198 h 1637756"/>
                  <a:gd name="connsiteX14" fmla="*/ 1241851 w 2367964"/>
                  <a:gd name="connsiteY14" fmla="*/ 319188 h 1637756"/>
                  <a:gd name="connsiteX15" fmla="*/ 1514871 w 2367964"/>
                  <a:gd name="connsiteY15" fmla="*/ 297519 h 1637756"/>
                  <a:gd name="connsiteX16" fmla="*/ 2367964 w 2367964"/>
                  <a:gd name="connsiteY16" fmla="*/ 0 h 1637756"/>
                  <a:gd name="connsiteX17" fmla="*/ 2367964 w 2367964"/>
                  <a:gd name="connsiteY17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1228850 w 2367964"/>
                  <a:gd name="connsiteY13" fmla="*/ 462198 h 1637756"/>
                  <a:gd name="connsiteX14" fmla="*/ 1241851 w 2367964"/>
                  <a:gd name="connsiteY14" fmla="*/ 319188 h 1637756"/>
                  <a:gd name="connsiteX15" fmla="*/ 1514871 w 2367964"/>
                  <a:gd name="connsiteY15" fmla="*/ 297519 h 1637756"/>
                  <a:gd name="connsiteX16" fmla="*/ 1527872 w 2367964"/>
                  <a:gd name="connsiteY16" fmla="*/ 163176 h 1637756"/>
                  <a:gd name="connsiteX17" fmla="*/ 2367964 w 2367964"/>
                  <a:gd name="connsiteY17" fmla="*/ 0 h 1637756"/>
                  <a:gd name="connsiteX18" fmla="*/ 2367964 w 2367964"/>
                  <a:gd name="connsiteY18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1228850 w 2367964"/>
                  <a:gd name="connsiteY13" fmla="*/ 462198 h 1637756"/>
                  <a:gd name="connsiteX14" fmla="*/ 1241851 w 2367964"/>
                  <a:gd name="connsiteY14" fmla="*/ 319188 h 1637756"/>
                  <a:gd name="connsiteX15" fmla="*/ 1514871 w 2367964"/>
                  <a:gd name="connsiteY15" fmla="*/ 297519 h 1637756"/>
                  <a:gd name="connsiteX16" fmla="*/ 1527872 w 2367964"/>
                  <a:gd name="connsiteY16" fmla="*/ 163176 h 1637756"/>
                  <a:gd name="connsiteX17" fmla="*/ 1800892 w 2367964"/>
                  <a:gd name="connsiteY17" fmla="*/ 163176 h 1637756"/>
                  <a:gd name="connsiteX18" fmla="*/ 2367964 w 2367964"/>
                  <a:gd name="connsiteY18" fmla="*/ 0 h 1637756"/>
                  <a:gd name="connsiteX19" fmla="*/ 2367964 w 2367964"/>
                  <a:gd name="connsiteY19" fmla="*/ 0 h 1637756"/>
                  <a:gd name="connsiteX0" fmla="*/ 0 w 2367964"/>
                  <a:gd name="connsiteY0" fmla="*/ 1634536 h 1637756"/>
                  <a:gd name="connsiteX1" fmla="*/ 141104 w 2367964"/>
                  <a:gd name="connsiteY1" fmla="*/ 1627950 h 1637756"/>
                  <a:gd name="connsiteX2" fmla="*/ 162772 w 2367964"/>
                  <a:gd name="connsiteY2" fmla="*/ 1341929 h 1637756"/>
                  <a:gd name="connsiteX3" fmla="*/ 210442 w 2367964"/>
                  <a:gd name="connsiteY3" fmla="*/ 1333262 h 1637756"/>
                  <a:gd name="connsiteX4" fmla="*/ 223443 w 2367964"/>
                  <a:gd name="connsiteY4" fmla="*/ 1042907 h 1637756"/>
                  <a:gd name="connsiteX5" fmla="*/ 362120 w 2367964"/>
                  <a:gd name="connsiteY5" fmla="*/ 1038573 h 1637756"/>
                  <a:gd name="connsiteX6" fmla="*/ 388122 w 2367964"/>
                  <a:gd name="connsiteY6" fmla="*/ 947567 h 1637756"/>
                  <a:gd name="connsiteX7" fmla="*/ 565801 w 2367964"/>
                  <a:gd name="connsiteY7" fmla="*/ 943233 h 1637756"/>
                  <a:gd name="connsiteX8" fmla="*/ 574469 w 2367964"/>
                  <a:gd name="connsiteY8" fmla="*/ 778555 h 1637756"/>
                  <a:gd name="connsiteX9" fmla="*/ 786818 w 2367964"/>
                  <a:gd name="connsiteY9" fmla="*/ 778555 h 1637756"/>
                  <a:gd name="connsiteX10" fmla="*/ 795485 w 2367964"/>
                  <a:gd name="connsiteY10" fmla="*/ 622543 h 1637756"/>
                  <a:gd name="connsiteX11" fmla="*/ 999166 w 2367964"/>
                  <a:gd name="connsiteY11" fmla="*/ 609542 h 1637756"/>
                  <a:gd name="connsiteX12" fmla="*/ 1025168 w 2367964"/>
                  <a:gd name="connsiteY12" fmla="*/ 466532 h 1637756"/>
                  <a:gd name="connsiteX13" fmla="*/ 1228850 w 2367964"/>
                  <a:gd name="connsiteY13" fmla="*/ 462198 h 1637756"/>
                  <a:gd name="connsiteX14" fmla="*/ 1241851 w 2367964"/>
                  <a:gd name="connsiteY14" fmla="*/ 319188 h 1637756"/>
                  <a:gd name="connsiteX15" fmla="*/ 1514871 w 2367964"/>
                  <a:gd name="connsiteY15" fmla="*/ 297519 h 1637756"/>
                  <a:gd name="connsiteX16" fmla="*/ 1527872 w 2367964"/>
                  <a:gd name="connsiteY16" fmla="*/ 163176 h 1637756"/>
                  <a:gd name="connsiteX17" fmla="*/ 1800892 w 2367964"/>
                  <a:gd name="connsiteY17" fmla="*/ 163176 h 1637756"/>
                  <a:gd name="connsiteX18" fmla="*/ 1818226 w 2367964"/>
                  <a:gd name="connsiteY18" fmla="*/ 15832 h 1637756"/>
                  <a:gd name="connsiteX19" fmla="*/ 2367964 w 2367964"/>
                  <a:gd name="connsiteY19" fmla="*/ 0 h 1637756"/>
                  <a:gd name="connsiteX20" fmla="*/ 2367964 w 2367964"/>
                  <a:gd name="connsiteY20" fmla="*/ 0 h 163775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62772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8439 w 2367964"/>
                  <a:gd name="connsiteY2" fmla="*/ 1341929 h 1634536"/>
                  <a:gd name="connsiteX3" fmla="*/ 210442 w 2367964"/>
                  <a:gd name="connsiteY3" fmla="*/ 1333262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8439 w 2367964"/>
                  <a:gd name="connsiteY2" fmla="*/ 1341929 h 1634536"/>
                  <a:gd name="connsiteX3" fmla="*/ 210442 w 2367964"/>
                  <a:gd name="connsiteY3" fmla="*/ 1350597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71440 w 2367964"/>
                  <a:gd name="connsiteY2" fmla="*/ 1367931 h 1634536"/>
                  <a:gd name="connsiteX3" fmla="*/ 210442 w 2367964"/>
                  <a:gd name="connsiteY3" fmla="*/ 1350597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0442 w 2367964"/>
                  <a:gd name="connsiteY3" fmla="*/ 1350597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0442 w 2367964"/>
                  <a:gd name="connsiteY3" fmla="*/ 1350597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0442 w 2367964"/>
                  <a:gd name="connsiteY3" fmla="*/ 1350597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23443 w 2367964"/>
                  <a:gd name="connsiteY4" fmla="*/ 1042907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45288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45288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45288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45288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45288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45288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35763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6299 w 2367964"/>
                  <a:gd name="connsiteY4" fmla="*/ 1035763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88122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76215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76215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7567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65801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6818 w 2367964"/>
                  <a:gd name="connsiteY9" fmla="*/ 778555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22543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999166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08691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08691 w 2367964"/>
                  <a:gd name="connsiteY11" fmla="*/ 609542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25168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41851 w 2367964"/>
                  <a:gd name="connsiteY14" fmla="*/ 319188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27563 w 2367964"/>
                  <a:gd name="connsiteY14" fmla="*/ 307282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28850 w 2367964"/>
                  <a:gd name="connsiteY13" fmla="*/ 462198 h 1634536"/>
                  <a:gd name="connsiteX14" fmla="*/ 1227563 w 2367964"/>
                  <a:gd name="connsiteY14" fmla="*/ 307282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5993 w 2367964"/>
                  <a:gd name="connsiteY13" fmla="*/ 459817 h 1634536"/>
                  <a:gd name="connsiteX14" fmla="*/ 1227563 w 2367964"/>
                  <a:gd name="connsiteY14" fmla="*/ 307282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4871 w 2367964"/>
                  <a:gd name="connsiteY15" fmla="*/ 297519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7872 w 2367964"/>
                  <a:gd name="connsiteY16" fmla="*/ 163176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0892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5655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5655 w 2367964"/>
                  <a:gd name="connsiteY17" fmla="*/ 163176 h 1634536"/>
                  <a:gd name="connsiteX18" fmla="*/ 1818226 w 2367964"/>
                  <a:gd name="connsiteY18" fmla="*/ 15832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05655 w 2367964"/>
                  <a:gd name="connsiteY17" fmla="*/ 163176 h 1634536"/>
                  <a:gd name="connsiteX18" fmla="*/ 1808701 w 2367964"/>
                  <a:gd name="connsiteY18" fmla="*/ 13451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10417 w 2367964"/>
                  <a:gd name="connsiteY17" fmla="*/ 158413 h 1634536"/>
                  <a:gd name="connsiteX18" fmla="*/ 1808701 w 2367964"/>
                  <a:gd name="connsiteY18" fmla="*/ 13451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10417 w 2367964"/>
                  <a:gd name="connsiteY17" fmla="*/ 158413 h 1634536"/>
                  <a:gd name="connsiteX18" fmla="*/ 1808701 w 2367964"/>
                  <a:gd name="connsiteY18" fmla="*/ 13451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367964"/>
                  <a:gd name="connsiteY0" fmla="*/ 1634536 h 1634536"/>
                  <a:gd name="connsiteX1" fmla="*/ 141104 w 2367964"/>
                  <a:gd name="connsiteY1" fmla="*/ 1627950 h 1634536"/>
                  <a:gd name="connsiteX2" fmla="*/ 150009 w 2367964"/>
                  <a:gd name="connsiteY2" fmla="*/ 1329831 h 1634536"/>
                  <a:gd name="connsiteX3" fmla="*/ 215204 w 2367964"/>
                  <a:gd name="connsiteY3" fmla="*/ 1326784 h 1634536"/>
                  <a:gd name="connsiteX4" fmla="*/ 218680 w 2367964"/>
                  <a:gd name="connsiteY4" fmla="*/ 1038144 h 1634536"/>
                  <a:gd name="connsiteX5" fmla="*/ 362120 w 2367964"/>
                  <a:gd name="connsiteY5" fmla="*/ 1038573 h 1634536"/>
                  <a:gd name="connsiteX6" fmla="*/ 366690 w 2367964"/>
                  <a:gd name="connsiteY6" fmla="*/ 942805 h 1634536"/>
                  <a:gd name="connsiteX7" fmla="*/ 572944 w 2367964"/>
                  <a:gd name="connsiteY7" fmla="*/ 943233 h 1634536"/>
                  <a:gd name="connsiteX8" fmla="*/ 574469 w 2367964"/>
                  <a:gd name="connsiteY8" fmla="*/ 778555 h 1634536"/>
                  <a:gd name="connsiteX9" fmla="*/ 789199 w 2367964"/>
                  <a:gd name="connsiteY9" fmla="*/ 780936 h 1634536"/>
                  <a:gd name="connsiteX10" fmla="*/ 795485 w 2367964"/>
                  <a:gd name="connsiteY10" fmla="*/ 613018 h 1634536"/>
                  <a:gd name="connsiteX11" fmla="*/ 1013454 w 2367964"/>
                  <a:gd name="connsiteY11" fmla="*/ 611923 h 1634536"/>
                  <a:gd name="connsiteX12" fmla="*/ 1018024 w 2367964"/>
                  <a:gd name="connsiteY12" fmla="*/ 466532 h 1634536"/>
                  <a:gd name="connsiteX13" fmla="*/ 1233612 w 2367964"/>
                  <a:gd name="connsiteY13" fmla="*/ 464579 h 1634536"/>
                  <a:gd name="connsiteX14" fmla="*/ 1227563 w 2367964"/>
                  <a:gd name="connsiteY14" fmla="*/ 307282 h 1634536"/>
                  <a:gd name="connsiteX15" fmla="*/ 1517253 w 2367964"/>
                  <a:gd name="connsiteY15" fmla="*/ 299900 h 1634536"/>
                  <a:gd name="connsiteX16" fmla="*/ 1525491 w 2367964"/>
                  <a:gd name="connsiteY16" fmla="*/ 158413 h 1634536"/>
                  <a:gd name="connsiteX17" fmla="*/ 1810417 w 2367964"/>
                  <a:gd name="connsiteY17" fmla="*/ 158413 h 1634536"/>
                  <a:gd name="connsiteX18" fmla="*/ 1808701 w 2367964"/>
                  <a:gd name="connsiteY18" fmla="*/ 13451 h 1634536"/>
                  <a:gd name="connsiteX19" fmla="*/ 2367964 w 2367964"/>
                  <a:gd name="connsiteY19" fmla="*/ 0 h 1634536"/>
                  <a:gd name="connsiteX20" fmla="*/ 2367964 w 2367964"/>
                  <a:gd name="connsiteY20" fmla="*/ 0 h 1634536"/>
                  <a:gd name="connsiteX0" fmla="*/ 0 w 2407583"/>
                  <a:gd name="connsiteY0" fmla="*/ 1638743 h 1638743"/>
                  <a:gd name="connsiteX1" fmla="*/ 141104 w 2407583"/>
                  <a:gd name="connsiteY1" fmla="*/ 1632157 h 1638743"/>
                  <a:gd name="connsiteX2" fmla="*/ 150009 w 2407583"/>
                  <a:gd name="connsiteY2" fmla="*/ 1334038 h 1638743"/>
                  <a:gd name="connsiteX3" fmla="*/ 215204 w 2407583"/>
                  <a:gd name="connsiteY3" fmla="*/ 1330991 h 1638743"/>
                  <a:gd name="connsiteX4" fmla="*/ 218680 w 2407583"/>
                  <a:gd name="connsiteY4" fmla="*/ 1042351 h 1638743"/>
                  <a:gd name="connsiteX5" fmla="*/ 362120 w 2407583"/>
                  <a:gd name="connsiteY5" fmla="*/ 1042780 h 1638743"/>
                  <a:gd name="connsiteX6" fmla="*/ 366690 w 2407583"/>
                  <a:gd name="connsiteY6" fmla="*/ 947012 h 1638743"/>
                  <a:gd name="connsiteX7" fmla="*/ 572944 w 2407583"/>
                  <a:gd name="connsiteY7" fmla="*/ 947440 h 1638743"/>
                  <a:gd name="connsiteX8" fmla="*/ 574469 w 2407583"/>
                  <a:gd name="connsiteY8" fmla="*/ 782762 h 1638743"/>
                  <a:gd name="connsiteX9" fmla="*/ 789199 w 2407583"/>
                  <a:gd name="connsiteY9" fmla="*/ 785143 h 1638743"/>
                  <a:gd name="connsiteX10" fmla="*/ 795485 w 2407583"/>
                  <a:gd name="connsiteY10" fmla="*/ 617225 h 1638743"/>
                  <a:gd name="connsiteX11" fmla="*/ 1013454 w 2407583"/>
                  <a:gd name="connsiteY11" fmla="*/ 616130 h 1638743"/>
                  <a:gd name="connsiteX12" fmla="*/ 1018024 w 2407583"/>
                  <a:gd name="connsiteY12" fmla="*/ 470739 h 1638743"/>
                  <a:gd name="connsiteX13" fmla="*/ 1233612 w 2407583"/>
                  <a:gd name="connsiteY13" fmla="*/ 468786 h 1638743"/>
                  <a:gd name="connsiteX14" fmla="*/ 1227563 w 2407583"/>
                  <a:gd name="connsiteY14" fmla="*/ 311489 h 1638743"/>
                  <a:gd name="connsiteX15" fmla="*/ 1517253 w 2407583"/>
                  <a:gd name="connsiteY15" fmla="*/ 304107 h 1638743"/>
                  <a:gd name="connsiteX16" fmla="*/ 1525491 w 2407583"/>
                  <a:gd name="connsiteY16" fmla="*/ 162620 h 1638743"/>
                  <a:gd name="connsiteX17" fmla="*/ 1810417 w 2407583"/>
                  <a:gd name="connsiteY17" fmla="*/ 162620 h 1638743"/>
                  <a:gd name="connsiteX18" fmla="*/ 1808701 w 2407583"/>
                  <a:gd name="connsiteY18" fmla="*/ 17658 h 1638743"/>
                  <a:gd name="connsiteX19" fmla="*/ 2367964 w 2407583"/>
                  <a:gd name="connsiteY19" fmla="*/ 4207 h 1638743"/>
                  <a:gd name="connsiteX20" fmla="*/ 2360821 w 2407583"/>
                  <a:gd name="connsiteY20" fmla="*/ 101838 h 1638743"/>
                  <a:gd name="connsiteX0" fmla="*/ 0 w 2360821"/>
                  <a:gd name="connsiteY0" fmla="*/ 1622002 h 1622002"/>
                  <a:gd name="connsiteX1" fmla="*/ 141104 w 2360821"/>
                  <a:gd name="connsiteY1" fmla="*/ 1615416 h 1622002"/>
                  <a:gd name="connsiteX2" fmla="*/ 150009 w 2360821"/>
                  <a:gd name="connsiteY2" fmla="*/ 1317297 h 1622002"/>
                  <a:gd name="connsiteX3" fmla="*/ 215204 w 2360821"/>
                  <a:gd name="connsiteY3" fmla="*/ 1314250 h 1622002"/>
                  <a:gd name="connsiteX4" fmla="*/ 218680 w 2360821"/>
                  <a:gd name="connsiteY4" fmla="*/ 1025610 h 1622002"/>
                  <a:gd name="connsiteX5" fmla="*/ 362120 w 2360821"/>
                  <a:gd name="connsiteY5" fmla="*/ 1026039 h 1622002"/>
                  <a:gd name="connsiteX6" fmla="*/ 366690 w 2360821"/>
                  <a:gd name="connsiteY6" fmla="*/ 930271 h 1622002"/>
                  <a:gd name="connsiteX7" fmla="*/ 572944 w 2360821"/>
                  <a:gd name="connsiteY7" fmla="*/ 930699 h 1622002"/>
                  <a:gd name="connsiteX8" fmla="*/ 574469 w 2360821"/>
                  <a:gd name="connsiteY8" fmla="*/ 766021 h 1622002"/>
                  <a:gd name="connsiteX9" fmla="*/ 789199 w 2360821"/>
                  <a:gd name="connsiteY9" fmla="*/ 768402 h 1622002"/>
                  <a:gd name="connsiteX10" fmla="*/ 795485 w 2360821"/>
                  <a:gd name="connsiteY10" fmla="*/ 600484 h 1622002"/>
                  <a:gd name="connsiteX11" fmla="*/ 1013454 w 2360821"/>
                  <a:gd name="connsiteY11" fmla="*/ 599389 h 1622002"/>
                  <a:gd name="connsiteX12" fmla="*/ 1018024 w 2360821"/>
                  <a:gd name="connsiteY12" fmla="*/ 453998 h 1622002"/>
                  <a:gd name="connsiteX13" fmla="*/ 1233612 w 2360821"/>
                  <a:gd name="connsiteY13" fmla="*/ 452045 h 1622002"/>
                  <a:gd name="connsiteX14" fmla="*/ 1227563 w 2360821"/>
                  <a:gd name="connsiteY14" fmla="*/ 294748 h 1622002"/>
                  <a:gd name="connsiteX15" fmla="*/ 1517253 w 2360821"/>
                  <a:gd name="connsiteY15" fmla="*/ 287366 h 1622002"/>
                  <a:gd name="connsiteX16" fmla="*/ 1525491 w 2360821"/>
                  <a:gd name="connsiteY16" fmla="*/ 145879 h 1622002"/>
                  <a:gd name="connsiteX17" fmla="*/ 1810417 w 2360821"/>
                  <a:gd name="connsiteY17" fmla="*/ 145879 h 1622002"/>
                  <a:gd name="connsiteX18" fmla="*/ 1808701 w 2360821"/>
                  <a:gd name="connsiteY18" fmla="*/ 917 h 1622002"/>
                  <a:gd name="connsiteX19" fmla="*/ 2360821 w 2360821"/>
                  <a:gd name="connsiteY19" fmla="*/ 85097 h 1622002"/>
                  <a:gd name="connsiteX0" fmla="*/ 0 w 2382252"/>
                  <a:gd name="connsiteY0" fmla="*/ 1632586 h 1632586"/>
                  <a:gd name="connsiteX1" fmla="*/ 141104 w 2382252"/>
                  <a:gd name="connsiteY1" fmla="*/ 1626000 h 1632586"/>
                  <a:gd name="connsiteX2" fmla="*/ 150009 w 2382252"/>
                  <a:gd name="connsiteY2" fmla="*/ 1327881 h 1632586"/>
                  <a:gd name="connsiteX3" fmla="*/ 215204 w 2382252"/>
                  <a:gd name="connsiteY3" fmla="*/ 1324834 h 1632586"/>
                  <a:gd name="connsiteX4" fmla="*/ 218680 w 2382252"/>
                  <a:gd name="connsiteY4" fmla="*/ 1036194 h 1632586"/>
                  <a:gd name="connsiteX5" fmla="*/ 362120 w 2382252"/>
                  <a:gd name="connsiteY5" fmla="*/ 1036623 h 1632586"/>
                  <a:gd name="connsiteX6" fmla="*/ 366690 w 2382252"/>
                  <a:gd name="connsiteY6" fmla="*/ 940855 h 1632586"/>
                  <a:gd name="connsiteX7" fmla="*/ 572944 w 2382252"/>
                  <a:gd name="connsiteY7" fmla="*/ 941283 h 1632586"/>
                  <a:gd name="connsiteX8" fmla="*/ 574469 w 2382252"/>
                  <a:gd name="connsiteY8" fmla="*/ 776605 h 1632586"/>
                  <a:gd name="connsiteX9" fmla="*/ 789199 w 2382252"/>
                  <a:gd name="connsiteY9" fmla="*/ 778986 h 1632586"/>
                  <a:gd name="connsiteX10" fmla="*/ 795485 w 2382252"/>
                  <a:gd name="connsiteY10" fmla="*/ 611068 h 1632586"/>
                  <a:gd name="connsiteX11" fmla="*/ 1013454 w 2382252"/>
                  <a:gd name="connsiteY11" fmla="*/ 609973 h 1632586"/>
                  <a:gd name="connsiteX12" fmla="*/ 1018024 w 2382252"/>
                  <a:gd name="connsiteY12" fmla="*/ 464582 h 1632586"/>
                  <a:gd name="connsiteX13" fmla="*/ 1233612 w 2382252"/>
                  <a:gd name="connsiteY13" fmla="*/ 462629 h 1632586"/>
                  <a:gd name="connsiteX14" fmla="*/ 1227563 w 2382252"/>
                  <a:gd name="connsiteY14" fmla="*/ 305332 h 1632586"/>
                  <a:gd name="connsiteX15" fmla="*/ 1517253 w 2382252"/>
                  <a:gd name="connsiteY15" fmla="*/ 297950 h 1632586"/>
                  <a:gd name="connsiteX16" fmla="*/ 1525491 w 2382252"/>
                  <a:gd name="connsiteY16" fmla="*/ 156463 h 1632586"/>
                  <a:gd name="connsiteX17" fmla="*/ 1810417 w 2382252"/>
                  <a:gd name="connsiteY17" fmla="*/ 156463 h 1632586"/>
                  <a:gd name="connsiteX18" fmla="*/ 1808701 w 2382252"/>
                  <a:gd name="connsiteY18" fmla="*/ 11501 h 1632586"/>
                  <a:gd name="connsiteX19" fmla="*/ 2382252 w 2382252"/>
                  <a:gd name="connsiteY19" fmla="*/ 9956 h 1632586"/>
                  <a:gd name="connsiteX0" fmla="*/ 0 w 2382252"/>
                  <a:gd name="connsiteY0" fmla="*/ 1626971 h 1626971"/>
                  <a:gd name="connsiteX1" fmla="*/ 141104 w 2382252"/>
                  <a:gd name="connsiteY1" fmla="*/ 1620385 h 1626971"/>
                  <a:gd name="connsiteX2" fmla="*/ 150009 w 2382252"/>
                  <a:gd name="connsiteY2" fmla="*/ 1322266 h 1626971"/>
                  <a:gd name="connsiteX3" fmla="*/ 215204 w 2382252"/>
                  <a:gd name="connsiteY3" fmla="*/ 1319219 h 1626971"/>
                  <a:gd name="connsiteX4" fmla="*/ 218680 w 2382252"/>
                  <a:gd name="connsiteY4" fmla="*/ 1030579 h 1626971"/>
                  <a:gd name="connsiteX5" fmla="*/ 362120 w 2382252"/>
                  <a:gd name="connsiteY5" fmla="*/ 1031008 h 1626971"/>
                  <a:gd name="connsiteX6" fmla="*/ 366690 w 2382252"/>
                  <a:gd name="connsiteY6" fmla="*/ 935240 h 1626971"/>
                  <a:gd name="connsiteX7" fmla="*/ 572944 w 2382252"/>
                  <a:gd name="connsiteY7" fmla="*/ 935668 h 1626971"/>
                  <a:gd name="connsiteX8" fmla="*/ 574469 w 2382252"/>
                  <a:gd name="connsiteY8" fmla="*/ 770990 h 1626971"/>
                  <a:gd name="connsiteX9" fmla="*/ 789199 w 2382252"/>
                  <a:gd name="connsiteY9" fmla="*/ 773371 h 1626971"/>
                  <a:gd name="connsiteX10" fmla="*/ 795485 w 2382252"/>
                  <a:gd name="connsiteY10" fmla="*/ 605453 h 1626971"/>
                  <a:gd name="connsiteX11" fmla="*/ 1013454 w 2382252"/>
                  <a:gd name="connsiteY11" fmla="*/ 604358 h 1626971"/>
                  <a:gd name="connsiteX12" fmla="*/ 1018024 w 2382252"/>
                  <a:gd name="connsiteY12" fmla="*/ 458967 h 1626971"/>
                  <a:gd name="connsiteX13" fmla="*/ 1233612 w 2382252"/>
                  <a:gd name="connsiteY13" fmla="*/ 457014 h 1626971"/>
                  <a:gd name="connsiteX14" fmla="*/ 1227563 w 2382252"/>
                  <a:gd name="connsiteY14" fmla="*/ 299717 h 1626971"/>
                  <a:gd name="connsiteX15" fmla="*/ 1517253 w 2382252"/>
                  <a:gd name="connsiteY15" fmla="*/ 292335 h 1626971"/>
                  <a:gd name="connsiteX16" fmla="*/ 1525491 w 2382252"/>
                  <a:gd name="connsiteY16" fmla="*/ 150848 h 1626971"/>
                  <a:gd name="connsiteX17" fmla="*/ 1810417 w 2382252"/>
                  <a:gd name="connsiteY17" fmla="*/ 150848 h 1626971"/>
                  <a:gd name="connsiteX18" fmla="*/ 1808701 w 2382252"/>
                  <a:gd name="connsiteY18" fmla="*/ 5886 h 1626971"/>
                  <a:gd name="connsiteX19" fmla="*/ 2382252 w 2382252"/>
                  <a:gd name="connsiteY19" fmla="*/ 4341 h 1626971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795485 w 2382252"/>
                  <a:gd name="connsiteY10" fmla="*/ 609457 h 1630975"/>
                  <a:gd name="connsiteX11" fmla="*/ 1013454 w 2382252"/>
                  <a:gd name="connsiteY11" fmla="*/ 608362 h 1630975"/>
                  <a:gd name="connsiteX12" fmla="*/ 1018024 w 2382252"/>
                  <a:gd name="connsiteY12" fmla="*/ 462971 h 1630975"/>
                  <a:gd name="connsiteX13" fmla="*/ 1233612 w 2382252"/>
                  <a:gd name="connsiteY13" fmla="*/ 461018 h 1630975"/>
                  <a:gd name="connsiteX14" fmla="*/ 1227563 w 2382252"/>
                  <a:gd name="connsiteY14" fmla="*/ 303721 h 1630975"/>
                  <a:gd name="connsiteX15" fmla="*/ 1517253 w 2382252"/>
                  <a:gd name="connsiteY15" fmla="*/ 296339 h 1630975"/>
                  <a:gd name="connsiteX16" fmla="*/ 1525491 w 2382252"/>
                  <a:gd name="connsiteY16" fmla="*/ 154852 h 1630975"/>
                  <a:gd name="connsiteX17" fmla="*/ 1810417 w 2382252"/>
                  <a:gd name="connsiteY17" fmla="*/ 154852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795485 w 2382252"/>
                  <a:gd name="connsiteY10" fmla="*/ 609457 h 1630975"/>
                  <a:gd name="connsiteX11" fmla="*/ 1013454 w 2382252"/>
                  <a:gd name="connsiteY11" fmla="*/ 608362 h 1630975"/>
                  <a:gd name="connsiteX12" fmla="*/ 1018024 w 2382252"/>
                  <a:gd name="connsiteY12" fmla="*/ 462971 h 1630975"/>
                  <a:gd name="connsiteX13" fmla="*/ 1233612 w 2382252"/>
                  <a:gd name="connsiteY13" fmla="*/ 461018 h 1630975"/>
                  <a:gd name="connsiteX14" fmla="*/ 1227563 w 2382252"/>
                  <a:gd name="connsiteY14" fmla="*/ 303721 h 1630975"/>
                  <a:gd name="connsiteX15" fmla="*/ 1517253 w 2382252"/>
                  <a:gd name="connsiteY15" fmla="*/ 296339 h 1630975"/>
                  <a:gd name="connsiteX16" fmla="*/ 1525491 w 2382252"/>
                  <a:gd name="connsiteY16" fmla="*/ 154852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795485 w 2382252"/>
                  <a:gd name="connsiteY10" fmla="*/ 609457 h 1630975"/>
                  <a:gd name="connsiteX11" fmla="*/ 1013454 w 2382252"/>
                  <a:gd name="connsiteY11" fmla="*/ 608362 h 1630975"/>
                  <a:gd name="connsiteX12" fmla="*/ 1018024 w 2382252"/>
                  <a:gd name="connsiteY12" fmla="*/ 462971 h 1630975"/>
                  <a:gd name="connsiteX13" fmla="*/ 1233612 w 2382252"/>
                  <a:gd name="connsiteY13" fmla="*/ 461018 h 1630975"/>
                  <a:gd name="connsiteX14" fmla="*/ 1227563 w 2382252"/>
                  <a:gd name="connsiteY14" fmla="*/ 303721 h 1630975"/>
                  <a:gd name="connsiteX15" fmla="*/ 1517253 w 2382252"/>
                  <a:gd name="connsiteY15" fmla="*/ 296339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795485 w 2382252"/>
                  <a:gd name="connsiteY10" fmla="*/ 609457 h 1630975"/>
                  <a:gd name="connsiteX11" fmla="*/ 1013454 w 2382252"/>
                  <a:gd name="connsiteY11" fmla="*/ 608362 h 1630975"/>
                  <a:gd name="connsiteX12" fmla="*/ 1018024 w 2382252"/>
                  <a:gd name="connsiteY12" fmla="*/ 462971 h 1630975"/>
                  <a:gd name="connsiteX13" fmla="*/ 1233612 w 2382252"/>
                  <a:gd name="connsiteY13" fmla="*/ 461018 h 1630975"/>
                  <a:gd name="connsiteX14" fmla="*/ 1227563 w 2382252"/>
                  <a:gd name="connsiteY14" fmla="*/ 303721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795485 w 2382252"/>
                  <a:gd name="connsiteY10" fmla="*/ 609457 h 1630975"/>
                  <a:gd name="connsiteX11" fmla="*/ 1013454 w 2382252"/>
                  <a:gd name="connsiteY11" fmla="*/ 608362 h 1630975"/>
                  <a:gd name="connsiteX12" fmla="*/ 1018024 w 2382252"/>
                  <a:gd name="connsiteY12" fmla="*/ 462971 h 1630975"/>
                  <a:gd name="connsiteX13" fmla="*/ 1233612 w 2382252"/>
                  <a:gd name="connsiteY13" fmla="*/ 461018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795485 w 2382252"/>
                  <a:gd name="connsiteY10" fmla="*/ 609457 h 1630975"/>
                  <a:gd name="connsiteX11" fmla="*/ 1013454 w 2382252"/>
                  <a:gd name="connsiteY11" fmla="*/ 608362 h 1630975"/>
                  <a:gd name="connsiteX12" fmla="*/ 1018024 w 2382252"/>
                  <a:gd name="connsiteY12" fmla="*/ 462971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795485 w 2382252"/>
                  <a:gd name="connsiteY10" fmla="*/ 609457 h 1630975"/>
                  <a:gd name="connsiteX11" fmla="*/ 1013454 w 2382252"/>
                  <a:gd name="connsiteY11" fmla="*/ 608362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795485 w 2382252"/>
                  <a:gd name="connsiteY10" fmla="*/ 609457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789199 w 2382252"/>
                  <a:gd name="connsiteY9" fmla="*/ 777375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574469 w 2382252"/>
                  <a:gd name="connsiteY8" fmla="*/ 774994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572944 w 2382252"/>
                  <a:gd name="connsiteY7" fmla="*/ 939672 h 1630975"/>
                  <a:gd name="connsiteX8" fmla="*/ 877555 w 2382252"/>
                  <a:gd name="connsiteY8" fmla="*/ 638000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366690 w 2382252"/>
                  <a:gd name="connsiteY6" fmla="*/ 939244 h 1630975"/>
                  <a:gd name="connsiteX7" fmla="*/ 848830 w 2382252"/>
                  <a:gd name="connsiteY7" fmla="*/ 779845 h 1630975"/>
                  <a:gd name="connsiteX8" fmla="*/ 877555 w 2382252"/>
                  <a:gd name="connsiteY8" fmla="*/ 638000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362120 w 2382252"/>
                  <a:gd name="connsiteY5" fmla="*/ 1035012 h 1630975"/>
                  <a:gd name="connsiteX6" fmla="*/ 654233 w 2382252"/>
                  <a:gd name="connsiteY6" fmla="*/ 773709 h 1630975"/>
                  <a:gd name="connsiteX7" fmla="*/ 848830 w 2382252"/>
                  <a:gd name="connsiteY7" fmla="*/ 779845 h 1630975"/>
                  <a:gd name="connsiteX8" fmla="*/ 877555 w 2382252"/>
                  <a:gd name="connsiteY8" fmla="*/ 638000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218680 w 2382252"/>
                  <a:gd name="connsiteY4" fmla="*/ 1034583 h 1630975"/>
                  <a:gd name="connsiteX5" fmla="*/ 672978 w 2382252"/>
                  <a:gd name="connsiteY5" fmla="*/ 869477 h 1630975"/>
                  <a:gd name="connsiteX6" fmla="*/ 654233 w 2382252"/>
                  <a:gd name="connsiteY6" fmla="*/ 773709 h 1630975"/>
                  <a:gd name="connsiteX7" fmla="*/ 848830 w 2382252"/>
                  <a:gd name="connsiteY7" fmla="*/ 779845 h 1630975"/>
                  <a:gd name="connsiteX8" fmla="*/ 877555 w 2382252"/>
                  <a:gd name="connsiteY8" fmla="*/ 638000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215204 w 2382252"/>
                  <a:gd name="connsiteY3" fmla="*/ 1323223 h 1630975"/>
                  <a:gd name="connsiteX4" fmla="*/ 545080 w 2382252"/>
                  <a:gd name="connsiteY4" fmla="*/ 846215 h 1630975"/>
                  <a:gd name="connsiteX5" fmla="*/ 672978 w 2382252"/>
                  <a:gd name="connsiteY5" fmla="*/ 869477 h 1630975"/>
                  <a:gd name="connsiteX6" fmla="*/ 654233 w 2382252"/>
                  <a:gd name="connsiteY6" fmla="*/ 773709 h 1630975"/>
                  <a:gd name="connsiteX7" fmla="*/ 848830 w 2382252"/>
                  <a:gd name="connsiteY7" fmla="*/ 779845 h 1630975"/>
                  <a:gd name="connsiteX8" fmla="*/ 877555 w 2382252"/>
                  <a:gd name="connsiteY8" fmla="*/ 638000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150009 w 2382252"/>
                  <a:gd name="connsiteY2" fmla="*/ 1326270 h 1630975"/>
                  <a:gd name="connsiteX3" fmla="*/ 553261 w 2382252"/>
                  <a:gd name="connsiteY3" fmla="*/ 1072065 h 1630975"/>
                  <a:gd name="connsiteX4" fmla="*/ 545080 w 2382252"/>
                  <a:gd name="connsiteY4" fmla="*/ 846215 h 1630975"/>
                  <a:gd name="connsiteX5" fmla="*/ 672978 w 2382252"/>
                  <a:gd name="connsiteY5" fmla="*/ 869477 h 1630975"/>
                  <a:gd name="connsiteX6" fmla="*/ 654233 w 2382252"/>
                  <a:gd name="connsiteY6" fmla="*/ 773709 h 1630975"/>
                  <a:gd name="connsiteX7" fmla="*/ 848830 w 2382252"/>
                  <a:gd name="connsiteY7" fmla="*/ 779845 h 1630975"/>
                  <a:gd name="connsiteX8" fmla="*/ 877555 w 2382252"/>
                  <a:gd name="connsiteY8" fmla="*/ 638000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141104 w 2382252"/>
                  <a:gd name="connsiteY1" fmla="*/ 1624389 h 1630975"/>
                  <a:gd name="connsiteX2" fmla="*/ 511381 w 2382252"/>
                  <a:gd name="connsiteY2" fmla="*/ 1052279 h 1630975"/>
                  <a:gd name="connsiteX3" fmla="*/ 553261 w 2382252"/>
                  <a:gd name="connsiteY3" fmla="*/ 1072065 h 1630975"/>
                  <a:gd name="connsiteX4" fmla="*/ 545080 w 2382252"/>
                  <a:gd name="connsiteY4" fmla="*/ 846215 h 1630975"/>
                  <a:gd name="connsiteX5" fmla="*/ 672978 w 2382252"/>
                  <a:gd name="connsiteY5" fmla="*/ 869477 h 1630975"/>
                  <a:gd name="connsiteX6" fmla="*/ 654233 w 2382252"/>
                  <a:gd name="connsiteY6" fmla="*/ 773709 h 1630975"/>
                  <a:gd name="connsiteX7" fmla="*/ 848830 w 2382252"/>
                  <a:gd name="connsiteY7" fmla="*/ 779845 h 1630975"/>
                  <a:gd name="connsiteX8" fmla="*/ 877555 w 2382252"/>
                  <a:gd name="connsiteY8" fmla="*/ 638000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475276 w 2382252"/>
                  <a:gd name="connsiteY1" fmla="*/ 1316150 h 1630975"/>
                  <a:gd name="connsiteX2" fmla="*/ 511381 w 2382252"/>
                  <a:gd name="connsiteY2" fmla="*/ 1052279 h 1630975"/>
                  <a:gd name="connsiteX3" fmla="*/ 553261 w 2382252"/>
                  <a:gd name="connsiteY3" fmla="*/ 1072065 h 1630975"/>
                  <a:gd name="connsiteX4" fmla="*/ 545080 w 2382252"/>
                  <a:gd name="connsiteY4" fmla="*/ 846215 h 1630975"/>
                  <a:gd name="connsiteX5" fmla="*/ 672978 w 2382252"/>
                  <a:gd name="connsiteY5" fmla="*/ 869477 h 1630975"/>
                  <a:gd name="connsiteX6" fmla="*/ 654233 w 2382252"/>
                  <a:gd name="connsiteY6" fmla="*/ 773709 h 1630975"/>
                  <a:gd name="connsiteX7" fmla="*/ 848830 w 2382252"/>
                  <a:gd name="connsiteY7" fmla="*/ 779845 h 1630975"/>
                  <a:gd name="connsiteX8" fmla="*/ 877555 w 2382252"/>
                  <a:gd name="connsiteY8" fmla="*/ 638000 h 1630975"/>
                  <a:gd name="connsiteX9" fmla="*/ 1053428 w 2382252"/>
                  <a:gd name="connsiteY9" fmla="*/ 628964 h 1630975"/>
                  <a:gd name="connsiteX10" fmla="*/ 1063599 w 2382252"/>
                  <a:gd name="connsiteY10" fmla="*/ 512418 h 1630975"/>
                  <a:gd name="connsiteX11" fmla="*/ 1219397 w 2382252"/>
                  <a:gd name="connsiteY11" fmla="*/ 528448 h 1630975"/>
                  <a:gd name="connsiteX12" fmla="*/ 1223967 w 2382252"/>
                  <a:gd name="connsiteY12" fmla="*/ 383058 h 1630975"/>
                  <a:gd name="connsiteX13" fmla="*/ 1400698 w 2382252"/>
                  <a:gd name="connsiteY13" fmla="*/ 398230 h 1630975"/>
                  <a:gd name="connsiteX14" fmla="*/ 1394649 w 2382252"/>
                  <a:gd name="connsiteY14" fmla="*/ 252348 h 1630975"/>
                  <a:gd name="connsiteX15" fmla="*/ 1641596 w 2382252"/>
                  <a:gd name="connsiteY15" fmla="*/ 256382 h 1630975"/>
                  <a:gd name="connsiteX16" fmla="*/ 1649834 w 2382252"/>
                  <a:gd name="connsiteY16" fmla="*/ 114895 h 1630975"/>
                  <a:gd name="connsiteX17" fmla="*/ 1888132 w 2382252"/>
                  <a:gd name="connsiteY17" fmla="*/ 126311 h 1630975"/>
                  <a:gd name="connsiteX18" fmla="*/ 1870873 w 2382252"/>
                  <a:gd name="connsiteY18" fmla="*/ 4182 h 1630975"/>
                  <a:gd name="connsiteX19" fmla="*/ 2382252 w 2382252"/>
                  <a:gd name="connsiteY19" fmla="*/ 8345 h 1630975"/>
                  <a:gd name="connsiteX0" fmla="*/ 0 w 2382252"/>
                  <a:gd name="connsiteY0" fmla="*/ 1630975 h 1630975"/>
                  <a:gd name="connsiteX1" fmla="*/ 375542 w 2382252"/>
                  <a:gd name="connsiteY1" fmla="*/ 1339708 h 1630975"/>
                  <a:gd name="connsiteX2" fmla="*/ 475276 w 2382252"/>
                  <a:gd name="connsiteY2" fmla="*/ 1316150 h 1630975"/>
                  <a:gd name="connsiteX3" fmla="*/ 511381 w 2382252"/>
                  <a:gd name="connsiteY3" fmla="*/ 1052279 h 1630975"/>
                  <a:gd name="connsiteX4" fmla="*/ 553261 w 2382252"/>
                  <a:gd name="connsiteY4" fmla="*/ 1072065 h 1630975"/>
                  <a:gd name="connsiteX5" fmla="*/ 545080 w 2382252"/>
                  <a:gd name="connsiteY5" fmla="*/ 846215 h 1630975"/>
                  <a:gd name="connsiteX6" fmla="*/ 672978 w 2382252"/>
                  <a:gd name="connsiteY6" fmla="*/ 869477 h 1630975"/>
                  <a:gd name="connsiteX7" fmla="*/ 654233 w 2382252"/>
                  <a:gd name="connsiteY7" fmla="*/ 773709 h 1630975"/>
                  <a:gd name="connsiteX8" fmla="*/ 848830 w 2382252"/>
                  <a:gd name="connsiteY8" fmla="*/ 779845 h 1630975"/>
                  <a:gd name="connsiteX9" fmla="*/ 877555 w 2382252"/>
                  <a:gd name="connsiteY9" fmla="*/ 638000 h 1630975"/>
                  <a:gd name="connsiteX10" fmla="*/ 1053428 w 2382252"/>
                  <a:gd name="connsiteY10" fmla="*/ 628964 h 1630975"/>
                  <a:gd name="connsiteX11" fmla="*/ 1063599 w 2382252"/>
                  <a:gd name="connsiteY11" fmla="*/ 512418 h 1630975"/>
                  <a:gd name="connsiteX12" fmla="*/ 1219397 w 2382252"/>
                  <a:gd name="connsiteY12" fmla="*/ 528448 h 1630975"/>
                  <a:gd name="connsiteX13" fmla="*/ 1223967 w 2382252"/>
                  <a:gd name="connsiteY13" fmla="*/ 383058 h 1630975"/>
                  <a:gd name="connsiteX14" fmla="*/ 1400698 w 2382252"/>
                  <a:gd name="connsiteY14" fmla="*/ 398230 h 1630975"/>
                  <a:gd name="connsiteX15" fmla="*/ 1394649 w 2382252"/>
                  <a:gd name="connsiteY15" fmla="*/ 252348 h 1630975"/>
                  <a:gd name="connsiteX16" fmla="*/ 1641596 w 2382252"/>
                  <a:gd name="connsiteY16" fmla="*/ 256382 h 1630975"/>
                  <a:gd name="connsiteX17" fmla="*/ 1649834 w 2382252"/>
                  <a:gd name="connsiteY17" fmla="*/ 114895 h 1630975"/>
                  <a:gd name="connsiteX18" fmla="*/ 1888132 w 2382252"/>
                  <a:gd name="connsiteY18" fmla="*/ 126311 h 1630975"/>
                  <a:gd name="connsiteX19" fmla="*/ 1870873 w 2382252"/>
                  <a:gd name="connsiteY19" fmla="*/ 4182 h 1630975"/>
                  <a:gd name="connsiteX20" fmla="*/ 2382252 w 2382252"/>
                  <a:gd name="connsiteY20" fmla="*/ 8345 h 1630975"/>
                  <a:gd name="connsiteX0" fmla="*/ 0 w 2382252"/>
                  <a:gd name="connsiteY0" fmla="*/ 1630975 h 1630975"/>
                  <a:gd name="connsiteX1" fmla="*/ 348341 w 2382252"/>
                  <a:gd name="connsiteY1" fmla="*/ 1493828 h 1630975"/>
                  <a:gd name="connsiteX2" fmla="*/ 375542 w 2382252"/>
                  <a:gd name="connsiteY2" fmla="*/ 1339708 h 1630975"/>
                  <a:gd name="connsiteX3" fmla="*/ 475276 w 2382252"/>
                  <a:gd name="connsiteY3" fmla="*/ 1316150 h 1630975"/>
                  <a:gd name="connsiteX4" fmla="*/ 511381 w 2382252"/>
                  <a:gd name="connsiteY4" fmla="*/ 1052279 h 1630975"/>
                  <a:gd name="connsiteX5" fmla="*/ 553261 w 2382252"/>
                  <a:gd name="connsiteY5" fmla="*/ 1072065 h 1630975"/>
                  <a:gd name="connsiteX6" fmla="*/ 545080 w 2382252"/>
                  <a:gd name="connsiteY6" fmla="*/ 846215 h 1630975"/>
                  <a:gd name="connsiteX7" fmla="*/ 672978 w 2382252"/>
                  <a:gd name="connsiteY7" fmla="*/ 869477 h 1630975"/>
                  <a:gd name="connsiteX8" fmla="*/ 654233 w 2382252"/>
                  <a:gd name="connsiteY8" fmla="*/ 773709 h 1630975"/>
                  <a:gd name="connsiteX9" fmla="*/ 848830 w 2382252"/>
                  <a:gd name="connsiteY9" fmla="*/ 779845 h 1630975"/>
                  <a:gd name="connsiteX10" fmla="*/ 877555 w 2382252"/>
                  <a:gd name="connsiteY10" fmla="*/ 638000 h 1630975"/>
                  <a:gd name="connsiteX11" fmla="*/ 1053428 w 2382252"/>
                  <a:gd name="connsiteY11" fmla="*/ 628964 h 1630975"/>
                  <a:gd name="connsiteX12" fmla="*/ 1063599 w 2382252"/>
                  <a:gd name="connsiteY12" fmla="*/ 512418 h 1630975"/>
                  <a:gd name="connsiteX13" fmla="*/ 1219397 w 2382252"/>
                  <a:gd name="connsiteY13" fmla="*/ 528448 h 1630975"/>
                  <a:gd name="connsiteX14" fmla="*/ 1223967 w 2382252"/>
                  <a:gd name="connsiteY14" fmla="*/ 383058 h 1630975"/>
                  <a:gd name="connsiteX15" fmla="*/ 1400698 w 2382252"/>
                  <a:gd name="connsiteY15" fmla="*/ 398230 h 1630975"/>
                  <a:gd name="connsiteX16" fmla="*/ 1394649 w 2382252"/>
                  <a:gd name="connsiteY16" fmla="*/ 252348 h 1630975"/>
                  <a:gd name="connsiteX17" fmla="*/ 1641596 w 2382252"/>
                  <a:gd name="connsiteY17" fmla="*/ 256382 h 1630975"/>
                  <a:gd name="connsiteX18" fmla="*/ 1649834 w 2382252"/>
                  <a:gd name="connsiteY18" fmla="*/ 114895 h 1630975"/>
                  <a:gd name="connsiteX19" fmla="*/ 1888132 w 2382252"/>
                  <a:gd name="connsiteY19" fmla="*/ 126311 h 1630975"/>
                  <a:gd name="connsiteX20" fmla="*/ 1870873 w 2382252"/>
                  <a:gd name="connsiteY20" fmla="*/ 4182 h 1630975"/>
                  <a:gd name="connsiteX21" fmla="*/ 2382252 w 2382252"/>
                  <a:gd name="connsiteY21" fmla="*/ 8345 h 1630975"/>
                  <a:gd name="connsiteX0" fmla="*/ 0 w 2382252"/>
                  <a:gd name="connsiteY0" fmla="*/ 1630975 h 1630975"/>
                  <a:gd name="connsiteX1" fmla="*/ 243427 w 2382252"/>
                  <a:gd name="connsiteY1" fmla="*/ 1505244 h 1630975"/>
                  <a:gd name="connsiteX2" fmla="*/ 348341 w 2382252"/>
                  <a:gd name="connsiteY2" fmla="*/ 1493828 h 1630975"/>
                  <a:gd name="connsiteX3" fmla="*/ 375542 w 2382252"/>
                  <a:gd name="connsiteY3" fmla="*/ 1339708 h 1630975"/>
                  <a:gd name="connsiteX4" fmla="*/ 475276 w 2382252"/>
                  <a:gd name="connsiteY4" fmla="*/ 1316150 h 1630975"/>
                  <a:gd name="connsiteX5" fmla="*/ 511381 w 2382252"/>
                  <a:gd name="connsiteY5" fmla="*/ 1052279 h 1630975"/>
                  <a:gd name="connsiteX6" fmla="*/ 553261 w 2382252"/>
                  <a:gd name="connsiteY6" fmla="*/ 1072065 h 1630975"/>
                  <a:gd name="connsiteX7" fmla="*/ 545080 w 2382252"/>
                  <a:gd name="connsiteY7" fmla="*/ 846215 h 1630975"/>
                  <a:gd name="connsiteX8" fmla="*/ 672978 w 2382252"/>
                  <a:gd name="connsiteY8" fmla="*/ 869477 h 1630975"/>
                  <a:gd name="connsiteX9" fmla="*/ 654233 w 2382252"/>
                  <a:gd name="connsiteY9" fmla="*/ 773709 h 1630975"/>
                  <a:gd name="connsiteX10" fmla="*/ 848830 w 2382252"/>
                  <a:gd name="connsiteY10" fmla="*/ 779845 h 1630975"/>
                  <a:gd name="connsiteX11" fmla="*/ 877555 w 2382252"/>
                  <a:gd name="connsiteY11" fmla="*/ 638000 h 1630975"/>
                  <a:gd name="connsiteX12" fmla="*/ 1053428 w 2382252"/>
                  <a:gd name="connsiteY12" fmla="*/ 628964 h 1630975"/>
                  <a:gd name="connsiteX13" fmla="*/ 1063599 w 2382252"/>
                  <a:gd name="connsiteY13" fmla="*/ 512418 h 1630975"/>
                  <a:gd name="connsiteX14" fmla="*/ 1219397 w 2382252"/>
                  <a:gd name="connsiteY14" fmla="*/ 528448 h 1630975"/>
                  <a:gd name="connsiteX15" fmla="*/ 1223967 w 2382252"/>
                  <a:gd name="connsiteY15" fmla="*/ 383058 h 1630975"/>
                  <a:gd name="connsiteX16" fmla="*/ 1400698 w 2382252"/>
                  <a:gd name="connsiteY16" fmla="*/ 398230 h 1630975"/>
                  <a:gd name="connsiteX17" fmla="*/ 1394649 w 2382252"/>
                  <a:gd name="connsiteY17" fmla="*/ 252348 h 1630975"/>
                  <a:gd name="connsiteX18" fmla="*/ 1641596 w 2382252"/>
                  <a:gd name="connsiteY18" fmla="*/ 256382 h 1630975"/>
                  <a:gd name="connsiteX19" fmla="*/ 1649834 w 2382252"/>
                  <a:gd name="connsiteY19" fmla="*/ 114895 h 1630975"/>
                  <a:gd name="connsiteX20" fmla="*/ 1888132 w 2382252"/>
                  <a:gd name="connsiteY20" fmla="*/ 126311 h 1630975"/>
                  <a:gd name="connsiteX21" fmla="*/ 1870873 w 2382252"/>
                  <a:gd name="connsiteY21" fmla="*/ 4182 h 1630975"/>
                  <a:gd name="connsiteX22" fmla="*/ 2382252 w 2382252"/>
                  <a:gd name="connsiteY22" fmla="*/ 8345 h 1630975"/>
                  <a:gd name="connsiteX0" fmla="*/ 0 w 2382252"/>
                  <a:gd name="connsiteY0" fmla="*/ 1630975 h 1630975"/>
                  <a:gd name="connsiteX1" fmla="*/ 223999 w 2382252"/>
                  <a:gd name="connsiteY1" fmla="*/ 1619406 h 1630975"/>
                  <a:gd name="connsiteX2" fmla="*/ 243427 w 2382252"/>
                  <a:gd name="connsiteY2" fmla="*/ 1505244 h 1630975"/>
                  <a:gd name="connsiteX3" fmla="*/ 348341 w 2382252"/>
                  <a:gd name="connsiteY3" fmla="*/ 1493828 h 1630975"/>
                  <a:gd name="connsiteX4" fmla="*/ 375542 w 2382252"/>
                  <a:gd name="connsiteY4" fmla="*/ 1339708 h 1630975"/>
                  <a:gd name="connsiteX5" fmla="*/ 475276 w 2382252"/>
                  <a:gd name="connsiteY5" fmla="*/ 1316150 h 1630975"/>
                  <a:gd name="connsiteX6" fmla="*/ 511381 w 2382252"/>
                  <a:gd name="connsiteY6" fmla="*/ 1052279 h 1630975"/>
                  <a:gd name="connsiteX7" fmla="*/ 553261 w 2382252"/>
                  <a:gd name="connsiteY7" fmla="*/ 1072065 h 1630975"/>
                  <a:gd name="connsiteX8" fmla="*/ 545080 w 2382252"/>
                  <a:gd name="connsiteY8" fmla="*/ 846215 h 1630975"/>
                  <a:gd name="connsiteX9" fmla="*/ 672978 w 2382252"/>
                  <a:gd name="connsiteY9" fmla="*/ 869477 h 1630975"/>
                  <a:gd name="connsiteX10" fmla="*/ 654233 w 2382252"/>
                  <a:gd name="connsiteY10" fmla="*/ 773709 h 1630975"/>
                  <a:gd name="connsiteX11" fmla="*/ 848830 w 2382252"/>
                  <a:gd name="connsiteY11" fmla="*/ 779845 h 1630975"/>
                  <a:gd name="connsiteX12" fmla="*/ 877555 w 2382252"/>
                  <a:gd name="connsiteY12" fmla="*/ 638000 h 1630975"/>
                  <a:gd name="connsiteX13" fmla="*/ 1053428 w 2382252"/>
                  <a:gd name="connsiteY13" fmla="*/ 628964 h 1630975"/>
                  <a:gd name="connsiteX14" fmla="*/ 1063599 w 2382252"/>
                  <a:gd name="connsiteY14" fmla="*/ 512418 h 1630975"/>
                  <a:gd name="connsiteX15" fmla="*/ 1219397 w 2382252"/>
                  <a:gd name="connsiteY15" fmla="*/ 528448 h 1630975"/>
                  <a:gd name="connsiteX16" fmla="*/ 1223967 w 2382252"/>
                  <a:gd name="connsiteY16" fmla="*/ 383058 h 1630975"/>
                  <a:gd name="connsiteX17" fmla="*/ 1400698 w 2382252"/>
                  <a:gd name="connsiteY17" fmla="*/ 398230 h 1630975"/>
                  <a:gd name="connsiteX18" fmla="*/ 1394649 w 2382252"/>
                  <a:gd name="connsiteY18" fmla="*/ 252348 h 1630975"/>
                  <a:gd name="connsiteX19" fmla="*/ 1641596 w 2382252"/>
                  <a:gd name="connsiteY19" fmla="*/ 256382 h 1630975"/>
                  <a:gd name="connsiteX20" fmla="*/ 1649834 w 2382252"/>
                  <a:gd name="connsiteY20" fmla="*/ 114895 h 1630975"/>
                  <a:gd name="connsiteX21" fmla="*/ 1888132 w 2382252"/>
                  <a:gd name="connsiteY21" fmla="*/ 126311 h 1630975"/>
                  <a:gd name="connsiteX22" fmla="*/ 1870873 w 2382252"/>
                  <a:gd name="connsiteY22" fmla="*/ 4182 h 1630975"/>
                  <a:gd name="connsiteX23" fmla="*/ 2382252 w 2382252"/>
                  <a:gd name="connsiteY23" fmla="*/ 8345 h 1630975"/>
                  <a:gd name="connsiteX0" fmla="*/ 0 w 2382252"/>
                  <a:gd name="connsiteY0" fmla="*/ 1630975 h 1630975"/>
                  <a:gd name="connsiteX1" fmla="*/ 223999 w 2382252"/>
                  <a:gd name="connsiteY1" fmla="*/ 1619406 h 1630975"/>
                  <a:gd name="connsiteX2" fmla="*/ 243427 w 2382252"/>
                  <a:gd name="connsiteY2" fmla="*/ 1505244 h 1630975"/>
                  <a:gd name="connsiteX3" fmla="*/ 348341 w 2382252"/>
                  <a:gd name="connsiteY3" fmla="*/ 1493828 h 1630975"/>
                  <a:gd name="connsiteX4" fmla="*/ 375542 w 2382252"/>
                  <a:gd name="connsiteY4" fmla="*/ 1339708 h 1630975"/>
                  <a:gd name="connsiteX5" fmla="*/ 475276 w 2382252"/>
                  <a:gd name="connsiteY5" fmla="*/ 1316150 h 1630975"/>
                  <a:gd name="connsiteX6" fmla="*/ 511381 w 2382252"/>
                  <a:gd name="connsiteY6" fmla="*/ 1052279 h 1630975"/>
                  <a:gd name="connsiteX7" fmla="*/ 553261 w 2382252"/>
                  <a:gd name="connsiteY7" fmla="*/ 1072065 h 1630975"/>
                  <a:gd name="connsiteX8" fmla="*/ 545080 w 2382252"/>
                  <a:gd name="connsiteY8" fmla="*/ 846215 h 1630975"/>
                  <a:gd name="connsiteX9" fmla="*/ 672978 w 2382252"/>
                  <a:gd name="connsiteY9" fmla="*/ 869477 h 1630975"/>
                  <a:gd name="connsiteX10" fmla="*/ 654233 w 2382252"/>
                  <a:gd name="connsiteY10" fmla="*/ 773709 h 1630975"/>
                  <a:gd name="connsiteX11" fmla="*/ 848830 w 2382252"/>
                  <a:gd name="connsiteY11" fmla="*/ 779845 h 1630975"/>
                  <a:gd name="connsiteX12" fmla="*/ 877555 w 2382252"/>
                  <a:gd name="connsiteY12" fmla="*/ 638000 h 1630975"/>
                  <a:gd name="connsiteX13" fmla="*/ 1053428 w 2382252"/>
                  <a:gd name="connsiteY13" fmla="*/ 628964 h 1630975"/>
                  <a:gd name="connsiteX14" fmla="*/ 1063599 w 2382252"/>
                  <a:gd name="connsiteY14" fmla="*/ 512418 h 1630975"/>
                  <a:gd name="connsiteX15" fmla="*/ 1219397 w 2382252"/>
                  <a:gd name="connsiteY15" fmla="*/ 528448 h 1630975"/>
                  <a:gd name="connsiteX16" fmla="*/ 1223967 w 2382252"/>
                  <a:gd name="connsiteY16" fmla="*/ 383058 h 1630975"/>
                  <a:gd name="connsiteX17" fmla="*/ 1400698 w 2382252"/>
                  <a:gd name="connsiteY17" fmla="*/ 398230 h 1630975"/>
                  <a:gd name="connsiteX18" fmla="*/ 1394649 w 2382252"/>
                  <a:gd name="connsiteY18" fmla="*/ 252348 h 1630975"/>
                  <a:gd name="connsiteX19" fmla="*/ 1641596 w 2382252"/>
                  <a:gd name="connsiteY19" fmla="*/ 256382 h 1630975"/>
                  <a:gd name="connsiteX20" fmla="*/ 1649834 w 2382252"/>
                  <a:gd name="connsiteY20" fmla="*/ 114895 h 1630975"/>
                  <a:gd name="connsiteX21" fmla="*/ 1888132 w 2382252"/>
                  <a:gd name="connsiteY21" fmla="*/ 126311 h 1630975"/>
                  <a:gd name="connsiteX22" fmla="*/ 1870873 w 2382252"/>
                  <a:gd name="connsiteY22" fmla="*/ 4182 h 1630975"/>
                  <a:gd name="connsiteX23" fmla="*/ 2382252 w 2382252"/>
                  <a:gd name="connsiteY23" fmla="*/ 8345 h 1630975"/>
                  <a:gd name="connsiteX0" fmla="*/ 0 w 2382252"/>
                  <a:gd name="connsiteY0" fmla="*/ 1630975 h 1630975"/>
                  <a:gd name="connsiteX1" fmla="*/ 223999 w 2382252"/>
                  <a:gd name="connsiteY1" fmla="*/ 1619406 h 1630975"/>
                  <a:gd name="connsiteX2" fmla="*/ 243427 w 2382252"/>
                  <a:gd name="connsiteY2" fmla="*/ 1505244 h 1630975"/>
                  <a:gd name="connsiteX3" fmla="*/ 348341 w 2382252"/>
                  <a:gd name="connsiteY3" fmla="*/ 1493828 h 1630975"/>
                  <a:gd name="connsiteX4" fmla="*/ 375542 w 2382252"/>
                  <a:gd name="connsiteY4" fmla="*/ 1339708 h 1630975"/>
                  <a:gd name="connsiteX5" fmla="*/ 475276 w 2382252"/>
                  <a:gd name="connsiteY5" fmla="*/ 1316150 h 1630975"/>
                  <a:gd name="connsiteX6" fmla="*/ 511381 w 2382252"/>
                  <a:gd name="connsiteY6" fmla="*/ 1052279 h 1630975"/>
                  <a:gd name="connsiteX7" fmla="*/ 553261 w 2382252"/>
                  <a:gd name="connsiteY7" fmla="*/ 1072065 h 1630975"/>
                  <a:gd name="connsiteX8" fmla="*/ 545080 w 2382252"/>
                  <a:gd name="connsiteY8" fmla="*/ 846215 h 1630975"/>
                  <a:gd name="connsiteX9" fmla="*/ 672978 w 2382252"/>
                  <a:gd name="connsiteY9" fmla="*/ 869477 h 1630975"/>
                  <a:gd name="connsiteX10" fmla="*/ 654233 w 2382252"/>
                  <a:gd name="connsiteY10" fmla="*/ 773709 h 1630975"/>
                  <a:gd name="connsiteX11" fmla="*/ 848830 w 2382252"/>
                  <a:gd name="connsiteY11" fmla="*/ 779845 h 1630975"/>
                  <a:gd name="connsiteX12" fmla="*/ 877555 w 2382252"/>
                  <a:gd name="connsiteY12" fmla="*/ 638000 h 1630975"/>
                  <a:gd name="connsiteX13" fmla="*/ 1053428 w 2382252"/>
                  <a:gd name="connsiteY13" fmla="*/ 628964 h 1630975"/>
                  <a:gd name="connsiteX14" fmla="*/ 1063599 w 2382252"/>
                  <a:gd name="connsiteY14" fmla="*/ 512418 h 1630975"/>
                  <a:gd name="connsiteX15" fmla="*/ 1219397 w 2382252"/>
                  <a:gd name="connsiteY15" fmla="*/ 528448 h 1630975"/>
                  <a:gd name="connsiteX16" fmla="*/ 1223967 w 2382252"/>
                  <a:gd name="connsiteY16" fmla="*/ 383058 h 1630975"/>
                  <a:gd name="connsiteX17" fmla="*/ 1400698 w 2382252"/>
                  <a:gd name="connsiteY17" fmla="*/ 398230 h 1630975"/>
                  <a:gd name="connsiteX18" fmla="*/ 1394649 w 2382252"/>
                  <a:gd name="connsiteY18" fmla="*/ 252348 h 1630975"/>
                  <a:gd name="connsiteX19" fmla="*/ 1641596 w 2382252"/>
                  <a:gd name="connsiteY19" fmla="*/ 256382 h 1630975"/>
                  <a:gd name="connsiteX20" fmla="*/ 1649834 w 2382252"/>
                  <a:gd name="connsiteY20" fmla="*/ 114895 h 1630975"/>
                  <a:gd name="connsiteX21" fmla="*/ 1888132 w 2382252"/>
                  <a:gd name="connsiteY21" fmla="*/ 126311 h 1630975"/>
                  <a:gd name="connsiteX22" fmla="*/ 1870873 w 2382252"/>
                  <a:gd name="connsiteY22" fmla="*/ 4182 h 1630975"/>
                  <a:gd name="connsiteX23" fmla="*/ 2382252 w 2382252"/>
                  <a:gd name="connsiteY23" fmla="*/ 8345 h 1630975"/>
                  <a:gd name="connsiteX0" fmla="*/ 0 w 2382252"/>
                  <a:gd name="connsiteY0" fmla="*/ 1630975 h 1630975"/>
                  <a:gd name="connsiteX1" fmla="*/ 223999 w 2382252"/>
                  <a:gd name="connsiteY1" fmla="*/ 1619406 h 1630975"/>
                  <a:gd name="connsiteX2" fmla="*/ 243427 w 2382252"/>
                  <a:gd name="connsiteY2" fmla="*/ 1505244 h 1630975"/>
                  <a:gd name="connsiteX3" fmla="*/ 348341 w 2382252"/>
                  <a:gd name="connsiteY3" fmla="*/ 1493828 h 1630975"/>
                  <a:gd name="connsiteX4" fmla="*/ 375542 w 2382252"/>
                  <a:gd name="connsiteY4" fmla="*/ 1339708 h 1630975"/>
                  <a:gd name="connsiteX5" fmla="*/ 475276 w 2382252"/>
                  <a:gd name="connsiteY5" fmla="*/ 1316150 h 1630975"/>
                  <a:gd name="connsiteX6" fmla="*/ 511381 w 2382252"/>
                  <a:gd name="connsiteY6" fmla="*/ 1052279 h 1630975"/>
                  <a:gd name="connsiteX7" fmla="*/ 553261 w 2382252"/>
                  <a:gd name="connsiteY7" fmla="*/ 1072065 h 1630975"/>
                  <a:gd name="connsiteX8" fmla="*/ 545080 w 2382252"/>
                  <a:gd name="connsiteY8" fmla="*/ 846215 h 1630975"/>
                  <a:gd name="connsiteX9" fmla="*/ 672978 w 2382252"/>
                  <a:gd name="connsiteY9" fmla="*/ 869477 h 1630975"/>
                  <a:gd name="connsiteX10" fmla="*/ 654233 w 2382252"/>
                  <a:gd name="connsiteY10" fmla="*/ 773709 h 1630975"/>
                  <a:gd name="connsiteX11" fmla="*/ 848830 w 2382252"/>
                  <a:gd name="connsiteY11" fmla="*/ 779845 h 1630975"/>
                  <a:gd name="connsiteX12" fmla="*/ 877555 w 2382252"/>
                  <a:gd name="connsiteY12" fmla="*/ 638000 h 1630975"/>
                  <a:gd name="connsiteX13" fmla="*/ 1053428 w 2382252"/>
                  <a:gd name="connsiteY13" fmla="*/ 628964 h 1630975"/>
                  <a:gd name="connsiteX14" fmla="*/ 1063599 w 2382252"/>
                  <a:gd name="connsiteY14" fmla="*/ 512418 h 1630975"/>
                  <a:gd name="connsiteX15" fmla="*/ 1219397 w 2382252"/>
                  <a:gd name="connsiteY15" fmla="*/ 528448 h 1630975"/>
                  <a:gd name="connsiteX16" fmla="*/ 1223967 w 2382252"/>
                  <a:gd name="connsiteY16" fmla="*/ 383058 h 1630975"/>
                  <a:gd name="connsiteX17" fmla="*/ 1400698 w 2382252"/>
                  <a:gd name="connsiteY17" fmla="*/ 398230 h 1630975"/>
                  <a:gd name="connsiteX18" fmla="*/ 1394649 w 2382252"/>
                  <a:gd name="connsiteY18" fmla="*/ 252348 h 1630975"/>
                  <a:gd name="connsiteX19" fmla="*/ 1641596 w 2382252"/>
                  <a:gd name="connsiteY19" fmla="*/ 256382 h 1630975"/>
                  <a:gd name="connsiteX20" fmla="*/ 1649834 w 2382252"/>
                  <a:gd name="connsiteY20" fmla="*/ 114895 h 1630975"/>
                  <a:gd name="connsiteX21" fmla="*/ 1888132 w 2382252"/>
                  <a:gd name="connsiteY21" fmla="*/ 126311 h 1630975"/>
                  <a:gd name="connsiteX22" fmla="*/ 1870873 w 2382252"/>
                  <a:gd name="connsiteY22" fmla="*/ 4182 h 1630975"/>
                  <a:gd name="connsiteX23" fmla="*/ 2382252 w 2382252"/>
                  <a:gd name="connsiteY23" fmla="*/ 8345 h 1630975"/>
                  <a:gd name="connsiteX0" fmla="*/ 0 w 2382252"/>
                  <a:gd name="connsiteY0" fmla="*/ 1630975 h 1630975"/>
                  <a:gd name="connsiteX1" fmla="*/ 223999 w 2382252"/>
                  <a:gd name="connsiteY1" fmla="*/ 1619406 h 1630975"/>
                  <a:gd name="connsiteX2" fmla="*/ 243427 w 2382252"/>
                  <a:gd name="connsiteY2" fmla="*/ 1505244 h 1630975"/>
                  <a:gd name="connsiteX3" fmla="*/ 348341 w 2382252"/>
                  <a:gd name="connsiteY3" fmla="*/ 1493828 h 1630975"/>
                  <a:gd name="connsiteX4" fmla="*/ 375542 w 2382252"/>
                  <a:gd name="connsiteY4" fmla="*/ 1339708 h 1630975"/>
                  <a:gd name="connsiteX5" fmla="*/ 475276 w 2382252"/>
                  <a:gd name="connsiteY5" fmla="*/ 1316150 h 1630975"/>
                  <a:gd name="connsiteX6" fmla="*/ 511381 w 2382252"/>
                  <a:gd name="connsiteY6" fmla="*/ 1052279 h 1630975"/>
                  <a:gd name="connsiteX7" fmla="*/ 553261 w 2382252"/>
                  <a:gd name="connsiteY7" fmla="*/ 1072065 h 1630975"/>
                  <a:gd name="connsiteX8" fmla="*/ 545080 w 2382252"/>
                  <a:gd name="connsiteY8" fmla="*/ 846215 h 1630975"/>
                  <a:gd name="connsiteX9" fmla="*/ 672978 w 2382252"/>
                  <a:gd name="connsiteY9" fmla="*/ 869477 h 1630975"/>
                  <a:gd name="connsiteX10" fmla="*/ 654233 w 2382252"/>
                  <a:gd name="connsiteY10" fmla="*/ 773709 h 1630975"/>
                  <a:gd name="connsiteX11" fmla="*/ 848830 w 2382252"/>
                  <a:gd name="connsiteY11" fmla="*/ 779845 h 1630975"/>
                  <a:gd name="connsiteX12" fmla="*/ 877555 w 2382252"/>
                  <a:gd name="connsiteY12" fmla="*/ 638000 h 1630975"/>
                  <a:gd name="connsiteX13" fmla="*/ 1053428 w 2382252"/>
                  <a:gd name="connsiteY13" fmla="*/ 628964 h 1630975"/>
                  <a:gd name="connsiteX14" fmla="*/ 1063599 w 2382252"/>
                  <a:gd name="connsiteY14" fmla="*/ 512418 h 1630975"/>
                  <a:gd name="connsiteX15" fmla="*/ 1219397 w 2382252"/>
                  <a:gd name="connsiteY15" fmla="*/ 528448 h 1630975"/>
                  <a:gd name="connsiteX16" fmla="*/ 1223967 w 2382252"/>
                  <a:gd name="connsiteY16" fmla="*/ 383058 h 1630975"/>
                  <a:gd name="connsiteX17" fmla="*/ 1400698 w 2382252"/>
                  <a:gd name="connsiteY17" fmla="*/ 398230 h 1630975"/>
                  <a:gd name="connsiteX18" fmla="*/ 1394649 w 2382252"/>
                  <a:gd name="connsiteY18" fmla="*/ 252348 h 1630975"/>
                  <a:gd name="connsiteX19" fmla="*/ 1641596 w 2382252"/>
                  <a:gd name="connsiteY19" fmla="*/ 256382 h 1630975"/>
                  <a:gd name="connsiteX20" fmla="*/ 1649834 w 2382252"/>
                  <a:gd name="connsiteY20" fmla="*/ 114895 h 1630975"/>
                  <a:gd name="connsiteX21" fmla="*/ 1888132 w 2382252"/>
                  <a:gd name="connsiteY21" fmla="*/ 126311 h 1630975"/>
                  <a:gd name="connsiteX22" fmla="*/ 1870873 w 2382252"/>
                  <a:gd name="connsiteY22" fmla="*/ 4182 h 1630975"/>
                  <a:gd name="connsiteX23" fmla="*/ 2382252 w 2382252"/>
                  <a:gd name="connsiteY23" fmla="*/ 8345 h 1630975"/>
                  <a:gd name="connsiteX0" fmla="*/ 0 w 2382252"/>
                  <a:gd name="connsiteY0" fmla="*/ 1630975 h 1630975"/>
                  <a:gd name="connsiteX1" fmla="*/ 223999 w 2382252"/>
                  <a:gd name="connsiteY1" fmla="*/ 1619406 h 1630975"/>
                  <a:gd name="connsiteX2" fmla="*/ 243427 w 2382252"/>
                  <a:gd name="connsiteY2" fmla="*/ 1505244 h 1630975"/>
                  <a:gd name="connsiteX3" fmla="*/ 348341 w 2382252"/>
                  <a:gd name="connsiteY3" fmla="*/ 1493828 h 1630975"/>
                  <a:gd name="connsiteX4" fmla="*/ 375542 w 2382252"/>
                  <a:gd name="connsiteY4" fmla="*/ 1339708 h 1630975"/>
                  <a:gd name="connsiteX5" fmla="*/ 475276 w 2382252"/>
                  <a:gd name="connsiteY5" fmla="*/ 1316150 h 1630975"/>
                  <a:gd name="connsiteX6" fmla="*/ 511381 w 2382252"/>
                  <a:gd name="connsiteY6" fmla="*/ 1052279 h 1630975"/>
                  <a:gd name="connsiteX7" fmla="*/ 553261 w 2382252"/>
                  <a:gd name="connsiteY7" fmla="*/ 1072065 h 1630975"/>
                  <a:gd name="connsiteX8" fmla="*/ 545080 w 2382252"/>
                  <a:gd name="connsiteY8" fmla="*/ 846215 h 1630975"/>
                  <a:gd name="connsiteX9" fmla="*/ 672978 w 2382252"/>
                  <a:gd name="connsiteY9" fmla="*/ 869477 h 1630975"/>
                  <a:gd name="connsiteX10" fmla="*/ 654233 w 2382252"/>
                  <a:gd name="connsiteY10" fmla="*/ 773709 h 1630975"/>
                  <a:gd name="connsiteX11" fmla="*/ 848830 w 2382252"/>
                  <a:gd name="connsiteY11" fmla="*/ 779845 h 1630975"/>
                  <a:gd name="connsiteX12" fmla="*/ 877555 w 2382252"/>
                  <a:gd name="connsiteY12" fmla="*/ 638000 h 1630975"/>
                  <a:gd name="connsiteX13" fmla="*/ 1053428 w 2382252"/>
                  <a:gd name="connsiteY13" fmla="*/ 628964 h 1630975"/>
                  <a:gd name="connsiteX14" fmla="*/ 1063599 w 2382252"/>
                  <a:gd name="connsiteY14" fmla="*/ 512418 h 1630975"/>
                  <a:gd name="connsiteX15" fmla="*/ 1219397 w 2382252"/>
                  <a:gd name="connsiteY15" fmla="*/ 528448 h 1630975"/>
                  <a:gd name="connsiteX16" fmla="*/ 1223967 w 2382252"/>
                  <a:gd name="connsiteY16" fmla="*/ 383058 h 1630975"/>
                  <a:gd name="connsiteX17" fmla="*/ 1400698 w 2382252"/>
                  <a:gd name="connsiteY17" fmla="*/ 398230 h 1630975"/>
                  <a:gd name="connsiteX18" fmla="*/ 1394649 w 2382252"/>
                  <a:gd name="connsiteY18" fmla="*/ 252348 h 1630975"/>
                  <a:gd name="connsiteX19" fmla="*/ 1641596 w 2382252"/>
                  <a:gd name="connsiteY19" fmla="*/ 256382 h 1630975"/>
                  <a:gd name="connsiteX20" fmla="*/ 1649834 w 2382252"/>
                  <a:gd name="connsiteY20" fmla="*/ 114895 h 1630975"/>
                  <a:gd name="connsiteX21" fmla="*/ 1888132 w 2382252"/>
                  <a:gd name="connsiteY21" fmla="*/ 126311 h 1630975"/>
                  <a:gd name="connsiteX22" fmla="*/ 1870873 w 2382252"/>
                  <a:gd name="connsiteY22" fmla="*/ 4182 h 1630975"/>
                  <a:gd name="connsiteX23" fmla="*/ 2382252 w 2382252"/>
                  <a:gd name="connsiteY23" fmla="*/ 8345 h 1630975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3427 w 2382252"/>
                  <a:gd name="connsiteY2" fmla="*/ 1505244 h 1631281"/>
                  <a:gd name="connsiteX3" fmla="*/ 348341 w 2382252"/>
                  <a:gd name="connsiteY3" fmla="*/ 1493828 h 1631281"/>
                  <a:gd name="connsiteX4" fmla="*/ 375542 w 2382252"/>
                  <a:gd name="connsiteY4" fmla="*/ 133970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48341 w 2382252"/>
                  <a:gd name="connsiteY3" fmla="*/ 1493828 h 1631281"/>
                  <a:gd name="connsiteX4" fmla="*/ 375542 w 2382252"/>
                  <a:gd name="connsiteY4" fmla="*/ 133970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48341 w 2382252"/>
                  <a:gd name="connsiteY3" fmla="*/ 1493828 h 1631281"/>
                  <a:gd name="connsiteX4" fmla="*/ 375542 w 2382252"/>
                  <a:gd name="connsiteY4" fmla="*/ 133970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48341 w 2382252"/>
                  <a:gd name="connsiteY3" fmla="*/ 1493828 h 1631281"/>
                  <a:gd name="connsiteX4" fmla="*/ 375542 w 2382252"/>
                  <a:gd name="connsiteY4" fmla="*/ 133970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48341 w 2382252"/>
                  <a:gd name="connsiteY3" fmla="*/ 1493828 h 1631281"/>
                  <a:gd name="connsiteX4" fmla="*/ 375542 w 2382252"/>
                  <a:gd name="connsiteY4" fmla="*/ 133970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75542 w 2382252"/>
                  <a:gd name="connsiteY4" fmla="*/ 133970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75542 w 2382252"/>
                  <a:gd name="connsiteY4" fmla="*/ 133970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75542 w 2382252"/>
                  <a:gd name="connsiteY4" fmla="*/ 133970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16150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11381 w 2382252"/>
                  <a:gd name="connsiteY6" fmla="*/ 10522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72978 w 2382252"/>
                  <a:gd name="connsiteY9" fmla="*/ 869477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65167 w 2382252"/>
                  <a:gd name="connsiteY9" fmla="*/ 854178 h 1631281"/>
                  <a:gd name="connsiteX10" fmla="*/ 654233 w 2382252"/>
                  <a:gd name="connsiteY10" fmla="*/ 773709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65167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48830 w 2382252"/>
                  <a:gd name="connsiteY11" fmla="*/ 779845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65167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62564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5080 w 2382252"/>
                  <a:gd name="connsiteY8" fmla="*/ 84621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77555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53428 w 2382252"/>
                  <a:gd name="connsiteY13" fmla="*/ 628964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63599 w 2382252"/>
                  <a:gd name="connsiteY14" fmla="*/ 512418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0167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3967 w 2382252"/>
                  <a:gd name="connsiteY16" fmla="*/ 38305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1363 w 2382252"/>
                  <a:gd name="connsiteY16" fmla="*/ 390708 h 1631281"/>
                  <a:gd name="connsiteX17" fmla="*/ 1400698 w 2382252"/>
                  <a:gd name="connsiteY17" fmla="*/ 39823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1363 w 2382252"/>
                  <a:gd name="connsiteY16" fmla="*/ 390708 h 1631281"/>
                  <a:gd name="connsiteX17" fmla="*/ 1398095 w 2382252"/>
                  <a:gd name="connsiteY17" fmla="*/ 379106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1363 w 2382252"/>
                  <a:gd name="connsiteY16" fmla="*/ 390708 h 1631281"/>
                  <a:gd name="connsiteX17" fmla="*/ 1395492 w 2382252"/>
                  <a:gd name="connsiteY17" fmla="*/ 390580 h 1631281"/>
                  <a:gd name="connsiteX18" fmla="*/ 1394649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1363 w 2382252"/>
                  <a:gd name="connsiteY16" fmla="*/ 390708 h 1631281"/>
                  <a:gd name="connsiteX17" fmla="*/ 1395492 w 2382252"/>
                  <a:gd name="connsiteY17" fmla="*/ 390580 h 1631281"/>
                  <a:gd name="connsiteX18" fmla="*/ 1399855 w 2382252"/>
                  <a:gd name="connsiteY18" fmla="*/ 252348 h 1631281"/>
                  <a:gd name="connsiteX19" fmla="*/ 1641596 w 2382252"/>
                  <a:gd name="connsiteY19" fmla="*/ 256382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1363 w 2382252"/>
                  <a:gd name="connsiteY16" fmla="*/ 390708 h 1631281"/>
                  <a:gd name="connsiteX17" fmla="*/ 1395492 w 2382252"/>
                  <a:gd name="connsiteY17" fmla="*/ 390580 h 1631281"/>
                  <a:gd name="connsiteX18" fmla="*/ 1399855 w 2382252"/>
                  <a:gd name="connsiteY18" fmla="*/ 252348 h 1631281"/>
                  <a:gd name="connsiteX19" fmla="*/ 1641596 w 2382252"/>
                  <a:gd name="connsiteY19" fmla="*/ 252557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1363 w 2382252"/>
                  <a:gd name="connsiteY16" fmla="*/ 390708 h 1631281"/>
                  <a:gd name="connsiteX17" fmla="*/ 1395492 w 2382252"/>
                  <a:gd name="connsiteY17" fmla="*/ 390580 h 1631281"/>
                  <a:gd name="connsiteX18" fmla="*/ 1399855 w 2382252"/>
                  <a:gd name="connsiteY18" fmla="*/ 252348 h 1631281"/>
                  <a:gd name="connsiteX19" fmla="*/ 1641596 w 2382252"/>
                  <a:gd name="connsiteY19" fmla="*/ 252557 h 1631281"/>
                  <a:gd name="connsiteX20" fmla="*/ 1649834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1363 w 2382252"/>
                  <a:gd name="connsiteY16" fmla="*/ 390708 h 1631281"/>
                  <a:gd name="connsiteX17" fmla="*/ 1395492 w 2382252"/>
                  <a:gd name="connsiteY17" fmla="*/ 390580 h 1631281"/>
                  <a:gd name="connsiteX18" fmla="*/ 1399855 w 2382252"/>
                  <a:gd name="connsiteY18" fmla="*/ 252348 h 1631281"/>
                  <a:gd name="connsiteX19" fmla="*/ 1641596 w 2382252"/>
                  <a:gd name="connsiteY19" fmla="*/ 252557 h 1631281"/>
                  <a:gd name="connsiteX20" fmla="*/ 1644626 w 2382252"/>
                  <a:gd name="connsiteY20" fmla="*/ 114895 h 1631281"/>
                  <a:gd name="connsiteX21" fmla="*/ 1888132 w 2382252"/>
                  <a:gd name="connsiteY21" fmla="*/ 12631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0975 h 1631281"/>
                  <a:gd name="connsiteX1" fmla="*/ 237017 w 2382252"/>
                  <a:gd name="connsiteY1" fmla="*/ 1627056 h 1631281"/>
                  <a:gd name="connsiteX2" fmla="*/ 240824 w 2382252"/>
                  <a:gd name="connsiteY2" fmla="*/ 1512894 h 1631281"/>
                  <a:gd name="connsiteX3" fmla="*/ 353548 w 2382252"/>
                  <a:gd name="connsiteY3" fmla="*/ 1509126 h 1631281"/>
                  <a:gd name="connsiteX4" fmla="*/ 357316 w 2382252"/>
                  <a:gd name="connsiteY4" fmla="*/ 1332058 h 1631281"/>
                  <a:gd name="connsiteX5" fmla="*/ 475276 w 2382252"/>
                  <a:gd name="connsiteY5" fmla="*/ 1323799 h 1631281"/>
                  <a:gd name="connsiteX6" fmla="*/ 500967 w 2382252"/>
                  <a:gd name="connsiteY6" fmla="*/ 1067579 h 1631281"/>
                  <a:gd name="connsiteX7" fmla="*/ 553261 w 2382252"/>
                  <a:gd name="connsiteY7" fmla="*/ 1072065 h 1631281"/>
                  <a:gd name="connsiteX8" fmla="*/ 547684 w 2382252"/>
                  <a:gd name="connsiteY8" fmla="*/ 853865 h 1631281"/>
                  <a:gd name="connsiteX9" fmla="*/ 652150 w 2382252"/>
                  <a:gd name="connsiteY9" fmla="*/ 854178 h 1631281"/>
                  <a:gd name="connsiteX10" fmla="*/ 656836 w 2382252"/>
                  <a:gd name="connsiteY10" fmla="*/ 769885 h 1631281"/>
                  <a:gd name="connsiteX11" fmla="*/ 851433 w 2382252"/>
                  <a:gd name="connsiteY11" fmla="*/ 768372 h 1631281"/>
                  <a:gd name="connsiteX12" fmla="*/ 861934 w 2382252"/>
                  <a:gd name="connsiteY12" fmla="*/ 638000 h 1631281"/>
                  <a:gd name="connsiteX13" fmla="*/ 1045618 w 2382252"/>
                  <a:gd name="connsiteY13" fmla="*/ 640437 h 1631281"/>
                  <a:gd name="connsiteX14" fmla="*/ 1045374 w 2382252"/>
                  <a:gd name="connsiteY14" fmla="*/ 527716 h 1631281"/>
                  <a:gd name="connsiteX15" fmla="*/ 1219397 w 2382252"/>
                  <a:gd name="connsiteY15" fmla="*/ 528448 h 1631281"/>
                  <a:gd name="connsiteX16" fmla="*/ 1221363 w 2382252"/>
                  <a:gd name="connsiteY16" fmla="*/ 390708 h 1631281"/>
                  <a:gd name="connsiteX17" fmla="*/ 1395492 w 2382252"/>
                  <a:gd name="connsiteY17" fmla="*/ 390580 h 1631281"/>
                  <a:gd name="connsiteX18" fmla="*/ 1399855 w 2382252"/>
                  <a:gd name="connsiteY18" fmla="*/ 252348 h 1631281"/>
                  <a:gd name="connsiteX19" fmla="*/ 1641596 w 2382252"/>
                  <a:gd name="connsiteY19" fmla="*/ 252557 h 1631281"/>
                  <a:gd name="connsiteX20" fmla="*/ 1644626 w 2382252"/>
                  <a:gd name="connsiteY20" fmla="*/ 114895 h 1631281"/>
                  <a:gd name="connsiteX21" fmla="*/ 1885529 w 2382252"/>
                  <a:gd name="connsiteY21" fmla="*/ 118661 h 1631281"/>
                  <a:gd name="connsiteX22" fmla="*/ 1870873 w 2382252"/>
                  <a:gd name="connsiteY22" fmla="*/ 4182 h 1631281"/>
                  <a:gd name="connsiteX23" fmla="*/ 2382252 w 2382252"/>
                  <a:gd name="connsiteY23" fmla="*/ 8345 h 1631281"/>
                  <a:gd name="connsiteX0" fmla="*/ 0 w 2382252"/>
                  <a:gd name="connsiteY0" fmla="*/ 1634101 h 1634407"/>
                  <a:gd name="connsiteX1" fmla="*/ 237017 w 2382252"/>
                  <a:gd name="connsiteY1" fmla="*/ 1630182 h 1634407"/>
                  <a:gd name="connsiteX2" fmla="*/ 240824 w 2382252"/>
                  <a:gd name="connsiteY2" fmla="*/ 1516020 h 1634407"/>
                  <a:gd name="connsiteX3" fmla="*/ 353548 w 2382252"/>
                  <a:gd name="connsiteY3" fmla="*/ 1512252 h 1634407"/>
                  <a:gd name="connsiteX4" fmla="*/ 357316 w 2382252"/>
                  <a:gd name="connsiteY4" fmla="*/ 1335184 h 1634407"/>
                  <a:gd name="connsiteX5" fmla="*/ 475276 w 2382252"/>
                  <a:gd name="connsiteY5" fmla="*/ 1326925 h 1634407"/>
                  <a:gd name="connsiteX6" fmla="*/ 500967 w 2382252"/>
                  <a:gd name="connsiteY6" fmla="*/ 1070705 h 1634407"/>
                  <a:gd name="connsiteX7" fmla="*/ 553261 w 2382252"/>
                  <a:gd name="connsiteY7" fmla="*/ 1075191 h 1634407"/>
                  <a:gd name="connsiteX8" fmla="*/ 547684 w 2382252"/>
                  <a:gd name="connsiteY8" fmla="*/ 856991 h 1634407"/>
                  <a:gd name="connsiteX9" fmla="*/ 652150 w 2382252"/>
                  <a:gd name="connsiteY9" fmla="*/ 857304 h 1634407"/>
                  <a:gd name="connsiteX10" fmla="*/ 656836 w 2382252"/>
                  <a:gd name="connsiteY10" fmla="*/ 773011 h 1634407"/>
                  <a:gd name="connsiteX11" fmla="*/ 851433 w 2382252"/>
                  <a:gd name="connsiteY11" fmla="*/ 771498 h 1634407"/>
                  <a:gd name="connsiteX12" fmla="*/ 861934 w 2382252"/>
                  <a:gd name="connsiteY12" fmla="*/ 641126 h 1634407"/>
                  <a:gd name="connsiteX13" fmla="*/ 1045618 w 2382252"/>
                  <a:gd name="connsiteY13" fmla="*/ 643563 h 1634407"/>
                  <a:gd name="connsiteX14" fmla="*/ 1045374 w 2382252"/>
                  <a:gd name="connsiteY14" fmla="*/ 530842 h 1634407"/>
                  <a:gd name="connsiteX15" fmla="*/ 1219397 w 2382252"/>
                  <a:gd name="connsiteY15" fmla="*/ 531574 h 1634407"/>
                  <a:gd name="connsiteX16" fmla="*/ 1221363 w 2382252"/>
                  <a:gd name="connsiteY16" fmla="*/ 393834 h 1634407"/>
                  <a:gd name="connsiteX17" fmla="*/ 1395492 w 2382252"/>
                  <a:gd name="connsiteY17" fmla="*/ 393706 h 1634407"/>
                  <a:gd name="connsiteX18" fmla="*/ 1399855 w 2382252"/>
                  <a:gd name="connsiteY18" fmla="*/ 255474 h 1634407"/>
                  <a:gd name="connsiteX19" fmla="*/ 1641596 w 2382252"/>
                  <a:gd name="connsiteY19" fmla="*/ 255683 h 1634407"/>
                  <a:gd name="connsiteX20" fmla="*/ 1644626 w 2382252"/>
                  <a:gd name="connsiteY20" fmla="*/ 118021 h 1634407"/>
                  <a:gd name="connsiteX21" fmla="*/ 1885529 w 2382252"/>
                  <a:gd name="connsiteY21" fmla="*/ 121787 h 1634407"/>
                  <a:gd name="connsiteX22" fmla="*/ 1881287 w 2382252"/>
                  <a:gd name="connsiteY22" fmla="*/ 3483 h 1634407"/>
                  <a:gd name="connsiteX23" fmla="*/ 2382252 w 2382252"/>
                  <a:gd name="connsiteY23" fmla="*/ 11471 h 1634407"/>
                  <a:gd name="connsiteX0" fmla="*/ 0 w 2382252"/>
                  <a:gd name="connsiteY0" fmla="*/ 1630618 h 1630924"/>
                  <a:gd name="connsiteX1" fmla="*/ 237017 w 2382252"/>
                  <a:gd name="connsiteY1" fmla="*/ 1626699 h 1630924"/>
                  <a:gd name="connsiteX2" fmla="*/ 240824 w 2382252"/>
                  <a:gd name="connsiteY2" fmla="*/ 1512537 h 1630924"/>
                  <a:gd name="connsiteX3" fmla="*/ 353548 w 2382252"/>
                  <a:gd name="connsiteY3" fmla="*/ 1508769 h 1630924"/>
                  <a:gd name="connsiteX4" fmla="*/ 357316 w 2382252"/>
                  <a:gd name="connsiteY4" fmla="*/ 1331701 h 1630924"/>
                  <a:gd name="connsiteX5" fmla="*/ 475276 w 2382252"/>
                  <a:gd name="connsiteY5" fmla="*/ 1323442 h 1630924"/>
                  <a:gd name="connsiteX6" fmla="*/ 500967 w 2382252"/>
                  <a:gd name="connsiteY6" fmla="*/ 1067222 h 1630924"/>
                  <a:gd name="connsiteX7" fmla="*/ 553261 w 2382252"/>
                  <a:gd name="connsiteY7" fmla="*/ 1071708 h 1630924"/>
                  <a:gd name="connsiteX8" fmla="*/ 547684 w 2382252"/>
                  <a:gd name="connsiteY8" fmla="*/ 853508 h 1630924"/>
                  <a:gd name="connsiteX9" fmla="*/ 652150 w 2382252"/>
                  <a:gd name="connsiteY9" fmla="*/ 853821 h 1630924"/>
                  <a:gd name="connsiteX10" fmla="*/ 656836 w 2382252"/>
                  <a:gd name="connsiteY10" fmla="*/ 769528 h 1630924"/>
                  <a:gd name="connsiteX11" fmla="*/ 851433 w 2382252"/>
                  <a:gd name="connsiteY11" fmla="*/ 768015 h 1630924"/>
                  <a:gd name="connsiteX12" fmla="*/ 861934 w 2382252"/>
                  <a:gd name="connsiteY12" fmla="*/ 637643 h 1630924"/>
                  <a:gd name="connsiteX13" fmla="*/ 1045618 w 2382252"/>
                  <a:gd name="connsiteY13" fmla="*/ 640080 h 1630924"/>
                  <a:gd name="connsiteX14" fmla="*/ 1045374 w 2382252"/>
                  <a:gd name="connsiteY14" fmla="*/ 527359 h 1630924"/>
                  <a:gd name="connsiteX15" fmla="*/ 1219397 w 2382252"/>
                  <a:gd name="connsiteY15" fmla="*/ 528091 h 1630924"/>
                  <a:gd name="connsiteX16" fmla="*/ 1221363 w 2382252"/>
                  <a:gd name="connsiteY16" fmla="*/ 390351 h 1630924"/>
                  <a:gd name="connsiteX17" fmla="*/ 1395492 w 2382252"/>
                  <a:gd name="connsiteY17" fmla="*/ 390223 h 1630924"/>
                  <a:gd name="connsiteX18" fmla="*/ 1399855 w 2382252"/>
                  <a:gd name="connsiteY18" fmla="*/ 251991 h 1630924"/>
                  <a:gd name="connsiteX19" fmla="*/ 1641596 w 2382252"/>
                  <a:gd name="connsiteY19" fmla="*/ 252200 h 1630924"/>
                  <a:gd name="connsiteX20" fmla="*/ 1644626 w 2382252"/>
                  <a:gd name="connsiteY20" fmla="*/ 114538 h 1630924"/>
                  <a:gd name="connsiteX21" fmla="*/ 1885529 w 2382252"/>
                  <a:gd name="connsiteY21" fmla="*/ 118304 h 1630924"/>
                  <a:gd name="connsiteX22" fmla="*/ 1881287 w 2382252"/>
                  <a:gd name="connsiteY22" fmla="*/ 0 h 1630924"/>
                  <a:gd name="connsiteX23" fmla="*/ 2382252 w 2382252"/>
                  <a:gd name="connsiteY23" fmla="*/ 7988 h 1630924"/>
                  <a:gd name="connsiteX0" fmla="*/ 0 w 2382252"/>
                  <a:gd name="connsiteY0" fmla="*/ 1630618 h 1630924"/>
                  <a:gd name="connsiteX1" fmla="*/ 237017 w 2382252"/>
                  <a:gd name="connsiteY1" fmla="*/ 1626699 h 1630924"/>
                  <a:gd name="connsiteX2" fmla="*/ 240824 w 2382252"/>
                  <a:gd name="connsiteY2" fmla="*/ 1512537 h 1630924"/>
                  <a:gd name="connsiteX3" fmla="*/ 353548 w 2382252"/>
                  <a:gd name="connsiteY3" fmla="*/ 1508769 h 1630924"/>
                  <a:gd name="connsiteX4" fmla="*/ 357316 w 2382252"/>
                  <a:gd name="connsiteY4" fmla="*/ 1331701 h 1630924"/>
                  <a:gd name="connsiteX5" fmla="*/ 475276 w 2382252"/>
                  <a:gd name="connsiteY5" fmla="*/ 1323442 h 1630924"/>
                  <a:gd name="connsiteX6" fmla="*/ 500967 w 2382252"/>
                  <a:gd name="connsiteY6" fmla="*/ 1067222 h 1630924"/>
                  <a:gd name="connsiteX7" fmla="*/ 550630 w 2382252"/>
                  <a:gd name="connsiteY7" fmla="*/ 1071708 h 1630924"/>
                  <a:gd name="connsiteX8" fmla="*/ 547684 w 2382252"/>
                  <a:gd name="connsiteY8" fmla="*/ 853508 h 1630924"/>
                  <a:gd name="connsiteX9" fmla="*/ 652150 w 2382252"/>
                  <a:gd name="connsiteY9" fmla="*/ 853821 h 1630924"/>
                  <a:gd name="connsiteX10" fmla="*/ 656836 w 2382252"/>
                  <a:gd name="connsiteY10" fmla="*/ 769528 h 1630924"/>
                  <a:gd name="connsiteX11" fmla="*/ 851433 w 2382252"/>
                  <a:gd name="connsiteY11" fmla="*/ 768015 h 1630924"/>
                  <a:gd name="connsiteX12" fmla="*/ 861934 w 2382252"/>
                  <a:gd name="connsiteY12" fmla="*/ 637643 h 1630924"/>
                  <a:gd name="connsiteX13" fmla="*/ 1045618 w 2382252"/>
                  <a:gd name="connsiteY13" fmla="*/ 640080 h 1630924"/>
                  <a:gd name="connsiteX14" fmla="*/ 1045374 w 2382252"/>
                  <a:gd name="connsiteY14" fmla="*/ 527359 h 1630924"/>
                  <a:gd name="connsiteX15" fmla="*/ 1219397 w 2382252"/>
                  <a:gd name="connsiteY15" fmla="*/ 528091 h 1630924"/>
                  <a:gd name="connsiteX16" fmla="*/ 1221363 w 2382252"/>
                  <a:gd name="connsiteY16" fmla="*/ 390351 h 1630924"/>
                  <a:gd name="connsiteX17" fmla="*/ 1395492 w 2382252"/>
                  <a:gd name="connsiteY17" fmla="*/ 390223 h 1630924"/>
                  <a:gd name="connsiteX18" fmla="*/ 1399855 w 2382252"/>
                  <a:gd name="connsiteY18" fmla="*/ 251991 h 1630924"/>
                  <a:gd name="connsiteX19" fmla="*/ 1641596 w 2382252"/>
                  <a:gd name="connsiteY19" fmla="*/ 252200 h 1630924"/>
                  <a:gd name="connsiteX20" fmla="*/ 1644626 w 2382252"/>
                  <a:gd name="connsiteY20" fmla="*/ 114538 h 1630924"/>
                  <a:gd name="connsiteX21" fmla="*/ 1885529 w 2382252"/>
                  <a:gd name="connsiteY21" fmla="*/ 118304 h 1630924"/>
                  <a:gd name="connsiteX22" fmla="*/ 1881287 w 2382252"/>
                  <a:gd name="connsiteY22" fmla="*/ 0 h 1630924"/>
                  <a:gd name="connsiteX23" fmla="*/ 2382252 w 2382252"/>
                  <a:gd name="connsiteY23" fmla="*/ 7988 h 1630924"/>
                  <a:gd name="connsiteX0" fmla="*/ 0 w 2382252"/>
                  <a:gd name="connsiteY0" fmla="*/ 1630618 h 1630924"/>
                  <a:gd name="connsiteX1" fmla="*/ 237017 w 2382252"/>
                  <a:gd name="connsiteY1" fmla="*/ 1626699 h 1630924"/>
                  <a:gd name="connsiteX2" fmla="*/ 240824 w 2382252"/>
                  <a:gd name="connsiteY2" fmla="*/ 1512537 h 1630924"/>
                  <a:gd name="connsiteX3" fmla="*/ 353548 w 2382252"/>
                  <a:gd name="connsiteY3" fmla="*/ 1508769 h 1630924"/>
                  <a:gd name="connsiteX4" fmla="*/ 357316 w 2382252"/>
                  <a:gd name="connsiteY4" fmla="*/ 1331701 h 1630924"/>
                  <a:gd name="connsiteX5" fmla="*/ 475276 w 2382252"/>
                  <a:gd name="connsiteY5" fmla="*/ 1323442 h 1630924"/>
                  <a:gd name="connsiteX6" fmla="*/ 498335 w 2382252"/>
                  <a:gd name="connsiteY6" fmla="*/ 1044419 h 1630924"/>
                  <a:gd name="connsiteX7" fmla="*/ 550630 w 2382252"/>
                  <a:gd name="connsiteY7" fmla="*/ 1071708 h 1630924"/>
                  <a:gd name="connsiteX8" fmla="*/ 547684 w 2382252"/>
                  <a:gd name="connsiteY8" fmla="*/ 853508 h 1630924"/>
                  <a:gd name="connsiteX9" fmla="*/ 652150 w 2382252"/>
                  <a:gd name="connsiteY9" fmla="*/ 853821 h 1630924"/>
                  <a:gd name="connsiteX10" fmla="*/ 656836 w 2382252"/>
                  <a:gd name="connsiteY10" fmla="*/ 769528 h 1630924"/>
                  <a:gd name="connsiteX11" fmla="*/ 851433 w 2382252"/>
                  <a:gd name="connsiteY11" fmla="*/ 768015 h 1630924"/>
                  <a:gd name="connsiteX12" fmla="*/ 861934 w 2382252"/>
                  <a:gd name="connsiteY12" fmla="*/ 637643 h 1630924"/>
                  <a:gd name="connsiteX13" fmla="*/ 1045618 w 2382252"/>
                  <a:gd name="connsiteY13" fmla="*/ 640080 h 1630924"/>
                  <a:gd name="connsiteX14" fmla="*/ 1045374 w 2382252"/>
                  <a:gd name="connsiteY14" fmla="*/ 527359 h 1630924"/>
                  <a:gd name="connsiteX15" fmla="*/ 1219397 w 2382252"/>
                  <a:gd name="connsiteY15" fmla="*/ 528091 h 1630924"/>
                  <a:gd name="connsiteX16" fmla="*/ 1221363 w 2382252"/>
                  <a:gd name="connsiteY16" fmla="*/ 390351 h 1630924"/>
                  <a:gd name="connsiteX17" fmla="*/ 1395492 w 2382252"/>
                  <a:gd name="connsiteY17" fmla="*/ 390223 h 1630924"/>
                  <a:gd name="connsiteX18" fmla="*/ 1399855 w 2382252"/>
                  <a:gd name="connsiteY18" fmla="*/ 251991 h 1630924"/>
                  <a:gd name="connsiteX19" fmla="*/ 1641596 w 2382252"/>
                  <a:gd name="connsiteY19" fmla="*/ 252200 h 1630924"/>
                  <a:gd name="connsiteX20" fmla="*/ 1644626 w 2382252"/>
                  <a:gd name="connsiteY20" fmla="*/ 114538 h 1630924"/>
                  <a:gd name="connsiteX21" fmla="*/ 1885529 w 2382252"/>
                  <a:gd name="connsiteY21" fmla="*/ 118304 h 1630924"/>
                  <a:gd name="connsiteX22" fmla="*/ 1881287 w 2382252"/>
                  <a:gd name="connsiteY22" fmla="*/ 0 h 1630924"/>
                  <a:gd name="connsiteX23" fmla="*/ 2382252 w 2382252"/>
                  <a:gd name="connsiteY23" fmla="*/ 7988 h 1630924"/>
                  <a:gd name="connsiteX0" fmla="*/ 0 w 2382252"/>
                  <a:gd name="connsiteY0" fmla="*/ 1630618 h 1630924"/>
                  <a:gd name="connsiteX1" fmla="*/ 237017 w 2382252"/>
                  <a:gd name="connsiteY1" fmla="*/ 1626699 h 1630924"/>
                  <a:gd name="connsiteX2" fmla="*/ 240824 w 2382252"/>
                  <a:gd name="connsiteY2" fmla="*/ 1512537 h 1630924"/>
                  <a:gd name="connsiteX3" fmla="*/ 353548 w 2382252"/>
                  <a:gd name="connsiteY3" fmla="*/ 1508769 h 1630924"/>
                  <a:gd name="connsiteX4" fmla="*/ 357316 w 2382252"/>
                  <a:gd name="connsiteY4" fmla="*/ 1331701 h 1630924"/>
                  <a:gd name="connsiteX5" fmla="*/ 493700 w 2382252"/>
                  <a:gd name="connsiteY5" fmla="*/ 1270232 h 1630924"/>
                  <a:gd name="connsiteX6" fmla="*/ 498335 w 2382252"/>
                  <a:gd name="connsiteY6" fmla="*/ 1044419 h 1630924"/>
                  <a:gd name="connsiteX7" fmla="*/ 550630 w 2382252"/>
                  <a:gd name="connsiteY7" fmla="*/ 1071708 h 1630924"/>
                  <a:gd name="connsiteX8" fmla="*/ 547684 w 2382252"/>
                  <a:gd name="connsiteY8" fmla="*/ 853508 h 1630924"/>
                  <a:gd name="connsiteX9" fmla="*/ 652150 w 2382252"/>
                  <a:gd name="connsiteY9" fmla="*/ 853821 h 1630924"/>
                  <a:gd name="connsiteX10" fmla="*/ 656836 w 2382252"/>
                  <a:gd name="connsiteY10" fmla="*/ 769528 h 1630924"/>
                  <a:gd name="connsiteX11" fmla="*/ 851433 w 2382252"/>
                  <a:gd name="connsiteY11" fmla="*/ 768015 h 1630924"/>
                  <a:gd name="connsiteX12" fmla="*/ 861934 w 2382252"/>
                  <a:gd name="connsiteY12" fmla="*/ 637643 h 1630924"/>
                  <a:gd name="connsiteX13" fmla="*/ 1045618 w 2382252"/>
                  <a:gd name="connsiteY13" fmla="*/ 640080 h 1630924"/>
                  <a:gd name="connsiteX14" fmla="*/ 1045374 w 2382252"/>
                  <a:gd name="connsiteY14" fmla="*/ 527359 h 1630924"/>
                  <a:gd name="connsiteX15" fmla="*/ 1219397 w 2382252"/>
                  <a:gd name="connsiteY15" fmla="*/ 528091 h 1630924"/>
                  <a:gd name="connsiteX16" fmla="*/ 1221363 w 2382252"/>
                  <a:gd name="connsiteY16" fmla="*/ 390351 h 1630924"/>
                  <a:gd name="connsiteX17" fmla="*/ 1395492 w 2382252"/>
                  <a:gd name="connsiteY17" fmla="*/ 390223 h 1630924"/>
                  <a:gd name="connsiteX18" fmla="*/ 1399855 w 2382252"/>
                  <a:gd name="connsiteY18" fmla="*/ 251991 h 1630924"/>
                  <a:gd name="connsiteX19" fmla="*/ 1641596 w 2382252"/>
                  <a:gd name="connsiteY19" fmla="*/ 252200 h 1630924"/>
                  <a:gd name="connsiteX20" fmla="*/ 1644626 w 2382252"/>
                  <a:gd name="connsiteY20" fmla="*/ 114538 h 1630924"/>
                  <a:gd name="connsiteX21" fmla="*/ 1885529 w 2382252"/>
                  <a:gd name="connsiteY21" fmla="*/ 118304 h 1630924"/>
                  <a:gd name="connsiteX22" fmla="*/ 1881287 w 2382252"/>
                  <a:gd name="connsiteY22" fmla="*/ 0 h 1630924"/>
                  <a:gd name="connsiteX23" fmla="*/ 2382252 w 2382252"/>
                  <a:gd name="connsiteY23" fmla="*/ 7988 h 1630924"/>
                  <a:gd name="connsiteX0" fmla="*/ 0 w 2382252"/>
                  <a:gd name="connsiteY0" fmla="*/ 1630618 h 1630924"/>
                  <a:gd name="connsiteX1" fmla="*/ 237017 w 2382252"/>
                  <a:gd name="connsiteY1" fmla="*/ 1626699 h 1630924"/>
                  <a:gd name="connsiteX2" fmla="*/ 240824 w 2382252"/>
                  <a:gd name="connsiteY2" fmla="*/ 1512537 h 1630924"/>
                  <a:gd name="connsiteX3" fmla="*/ 353548 w 2382252"/>
                  <a:gd name="connsiteY3" fmla="*/ 1508769 h 1630924"/>
                  <a:gd name="connsiteX4" fmla="*/ 375739 w 2382252"/>
                  <a:gd name="connsiteY4" fmla="*/ 1248086 h 1630924"/>
                  <a:gd name="connsiteX5" fmla="*/ 493700 w 2382252"/>
                  <a:gd name="connsiteY5" fmla="*/ 1270232 h 1630924"/>
                  <a:gd name="connsiteX6" fmla="*/ 498335 w 2382252"/>
                  <a:gd name="connsiteY6" fmla="*/ 1044419 h 1630924"/>
                  <a:gd name="connsiteX7" fmla="*/ 550630 w 2382252"/>
                  <a:gd name="connsiteY7" fmla="*/ 1071708 h 1630924"/>
                  <a:gd name="connsiteX8" fmla="*/ 547684 w 2382252"/>
                  <a:gd name="connsiteY8" fmla="*/ 853508 h 1630924"/>
                  <a:gd name="connsiteX9" fmla="*/ 652150 w 2382252"/>
                  <a:gd name="connsiteY9" fmla="*/ 853821 h 1630924"/>
                  <a:gd name="connsiteX10" fmla="*/ 656836 w 2382252"/>
                  <a:gd name="connsiteY10" fmla="*/ 769528 h 1630924"/>
                  <a:gd name="connsiteX11" fmla="*/ 851433 w 2382252"/>
                  <a:gd name="connsiteY11" fmla="*/ 768015 h 1630924"/>
                  <a:gd name="connsiteX12" fmla="*/ 861934 w 2382252"/>
                  <a:gd name="connsiteY12" fmla="*/ 637643 h 1630924"/>
                  <a:gd name="connsiteX13" fmla="*/ 1045618 w 2382252"/>
                  <a:gd name="connsiteY13" fmla="*/ 640080 h 1630924"/>
                  <a:gd name="connsiteX14" fmla="*/ 1045374 w 2382252"/>
                  <a:gd name="connsiteY14" fmla="*/ 527359 h 1630924"/>
                  <a:gd name="connsiteX15" fmla="*/ 1219397 w 2382252"/>
                  <a:gd name="connsiteY15" fmla="*/ 528091 h 1630924"/>
                  <a:gd name="connsiteX16" fmla="*/ 1221363 w 2382252"/>
                  <a:gd name="connsiteY16" fmla="*/ 390351 h 1630924"/>
                  <a:gd name="connsiteX17" fmla="*/ 1395492 w 2382252"/>
                  <a:gd name="connsiteY17" fmla="*/ 390223 h 1630924"/>
                  <a:gd name="connsiteX18" fmla="*/ 1399855 w 2382252"/>
                  <a:gd name="connsiteY18" fmla="*/ 251991 h 1630924"/>
                  <a:gd name="connsiteX19" fmla="*/ 1641596 w 2382252"/>
                  <a:gd name="connsiteY19" fmla="*/ 252200 h 1630924"/>
                  <a:gd name="connsiteX20" fmla="*/ 1644626 w 2382252"/>
                  <a:gd name="connsiteY20" fmla="*/ 114538 h 1630924"/>
                  <a:gd name="connsiteX21" fmla="*/ 1885529 w 2382252"/>
                  <a:gd name="connsiteY21" fmla="*/ 118304 h 1630924"/>
                  <a:gd name="connsiteX22" fmla="*/ 1881287 w 2382252"/>
                  <a:gd name="connsiteY22" fmla="*/ 0 h 1630924"/>
                  <a:gd name="connsiteX23" fmla="*/ 2382252 w 2382252"/>
                  <a:gd name="connsiteY23" fmla="*/ 7988 h 1630924"/>
                  <a:gd name="connsiteX0" fmla="*/ 0 w 2382252"/>
                  <a:gd name="connsiteY0" fmla="*/ 1630618 h 1630924"/>
                  <a:gd name="connsiteX1" fmla="*/ 237017 w 2382252"/>
                  <a:gd name="connsiteY1" fmla="*/ 1626699 h 1630924"/>
                  <a:gd name="connsiteX2" fmla="*/ 240824 w 2382252"/>
                  <a:gd name="connsiteY2" fmla="*/ 1512537 h 1630924"/>
                  <a:gd name="connsiteX3" fmla="*/ 353548 w 2382252"/>
                  <a:gd name="connsiteY3" fmla="*/ 1508769 h 1630924"/>
                  <a:gd name="connsiteX4" fmla="*/ 375739 w 2382252"/>
                  <a:gd name="connsiteY4" fmla="*/ 1248086 h 1630924"/>
                  <a:gd name="connsiteX5" fmla="*/ 493700 w 2382252"/>
                  <a:gd name="connsiteY5" fmla="*/ 1239825 h 1630924"/>
                  <a:gd name="connsiteX6" fmla="*/ 498335 w 2382252"/>
                  <a:gd name="connsiteY6" fmla="*/ 1044419 h 1630924"/>
                  <a:gd name="connsiteX7" fmla="*/ 550630 w 2382252"/>
                  <a:gd name="connsiteY7" fmla="*/ 1071708 h 1630924"/>
                  <a:gd name="connsiteX8" fmla="*/ 547684 w 2382252"/>
                  <a:gd name="connsiteY8" fmla="*/ 853508 h 1630924"/>
                  <a:gd name="connsiteX9" fmla="*/ 652150 w 2382252"/>
                  <a:gd name="connsiteY9" fmla="*/ 853821 h 1630924"/>
                  <a:gd name="connsiteX10" fmla="*/ 656836 w 2382252"/>
                  <a:gd name="connsiteY10" fmla="*/ 769528 h 1630924"/>
                  <a:gd name="connsiteX11" fmla="*/ 851433 w 2382252"/>
                  <a:gd name="connsiteY11" fmla="*/ 768015 h 1630924"/>
                  <a:gd name="connsiteX12" fmla="*/ 861934 w 2382252"/>
                  <a:gd name="connsiteY12" fmla="*/ 637643 h 1630924"/>
                  <a:gd name="connsiteX13" fmla="*/ 1045618 w 2382252"/>
                  <a:gd name="connsiteY13" fmla="*/ 640080 h 1630924"/>
                  <a:gd name="connsiteX14" fmla="*/ 1045374 w 2382252"/>
                  <a:gd name="connsiteY14" fmla="*/ 527359 h 1630924"/>
                  <a:gd name="connsiteX15" fmla="*/ 1219397 w 2382252"/>
                  <a:gd name="connsiteY15" fmla="*/ 528091 h 1630924"/>
                  <a:gd name="connsiteX16" fmla="*/ 1221363 w 2382252"/>
                  <a:gd name="connsiteY16" fmla="*/ 390351 h 1630924"/>
                  <a:gd name="connsiteX17" fmla="*/ 1395492 w 2382252"/>
                  <a:gd name="connsiteY17" fmla="*/ 390223 h 1630924"/>
                  <a:gd name="connsiteX18" fmla="*/ 1399855 w 2382252"/>
                  <a:gd name="connsiteY18" fmla="*/ 251991 h 1630924"/>
                  <a:gd name="connsiteX19" fmla="*/ 1641596 w 2382252"/>
                  <a:gd name="connsiteY19" fmla="*/ 252200 h 1630924"/>
                  <a:gd name="connsiteX20" fmla="*/ 1644626 w 2382252"/>
                  <a:gd name="connsiteY20" fmla="*/ 114538 h 1630924"/>
                  <a:gd name="connsiteX21" fmla="*/ 1885529 w 2382252"/>
                  <a:gd name="connsiteY21" fmla="*/ 118304 h 1630924"/>
                  <a:gd name="connsiteX22" fmla="*/ 1881287 w 2382252"/>
                  <a:gd name="connsiteY22" fmla="*/ 0 h 1630924"/>
                  <a:gd name="connsiteX23" fmla="*/ 2382252 w 2382252"/>
                  <a:gd name="connsiteY23" fmla="*/ 7988 h 1630924"/>
                  <a:gd name="connsiteX0" fmla="*/ 0 w 2382252"/>
                  <a:gd name="connsiteY0" fmla="*/ 1630618 h 1630924"/>
                  <a:gd name="connsiteX1" fmla="*/ 237017 w 2382252"/>
                  <a:gd name="connsiteY1" fmla="*/ 1626699 h 1630924"/>
                  <a:gd name="connsiteX2" fmla="*/ 240824 w 2382252"/>
                  <a:gd name="connsiteY2" fmla="*/ 1512537 h 1630924"/>
                  <a:gd name="connsiteX3" fmla="*/ 374603 w 2382252"/>
                  <a:gd name="connsiteY3" fmla="*/ 1463160 h 1630924"/>
                  <a:gd name="connsiteX4" fmla="*/ 375739 w 2382252"/>
                  <a:gd name="connsiteY4" fmla="*/ 1248086 h 1630924"/>
                  <a:gd name="connsiteX5" fmla="*/ 493700 w 2382252"/>
                  <a:gd name="connsiteY5" fmla="*/ 1239825 h 1630924"/>
                  <a:gd name="connsiteX6" fmla="*/ 498335 w 2382252"/>
                  <a:gd name="connsiteY6" fmla="*/ 1044419 h 1630924"/>
                  <a:gd name="connsiteX7" fmla="*/ 550630 w 2382252"/>
                  <a:gd name="connsiteY7" fmla="*/ 1071708 h 1630924"/>
                  <a:gd name="connsiteX8" fmla="*/ 547684 w 2382252"/>
                  <a:gd name="connsiteY8" fmla="*/ 853508 h 1630924"/>
                  <a:gd name="connsiteX9" fmla="*/ 652150 w 2382252"/>
                  <a:gd name="connsiteY9" fmla="*/ 853821 h 1630924"/>
                  <a:gd name="connsiteX10" fmla="*/ 656836 w 2382252"/>
                  <a:gd name="connsiteY10" fmla="*/ 769528 h 1630924"/>
                  <a:gd name="connsiteX11" fmla="*/ 851433 w 2382252"/>
                  <a:gd name="connsiteY11" fmla="*/ 768015 h 1630924"/>
                  <a:gd name="connsiteX12" fmla="*/ 861934 w 2382252"/>
                  <a:gd name="connsiteY12" fmla="*/ 637643 h 1630924"/>
                  <a:gd name="connsiteX13" fmla="*/ 1045618 w 2382252"/>
                  <a:gd name="connsiteY13" fmla="*/ 640080 h 1630924"/>
                  <a:gd name="connsiteX14" fmla="*/ 1045374 w 2382252"/>
                  <a:gd name="connsiteY14" fmla="*/ 527359 h 1630924"/>
                  <a:gd name="connsiteX15" fmla="*/ 1219397 w 2382252"/>
                  <a:gd name="connsiteY15" fmla="*/ 528091 h 1630924"/>
                  <a:gd name="connsiteX16" fmla="*/ 1221363 w 2382252"/>
                  <a:gd name="connsiteY16" fmla="*/ 390351 h 1630924"/>
                  <a:gd name="connsiteX17" fmla="*/ 1395492 w 2382252"/>
                  <a:gd name="connsiteY17" fmla="*/ 390223 h 1630924"/>
                  <a:gd name="connsiteX18" fmla="*/ 1399855 w 2382252"/>
                  <a:gd name="connsiteY18" fmla="*/ 251991 h 1630924"/>
                  <a:gd name="connsiteX19" fmla="*/ 1641596 w 2382252"/>
                  <a:gd name="connsiteY19" fmla="*/ 252200 h 1630924"/>
                  <a:gd name="connsiteX20" fmla="*/ 1644626 w 2382252"/>
                  <a:gd name="connsiteY20" fmla="*/ 114538 h 1630924"/>
                  <a:gd name="connsiteX21" fmla="*/ 1885529 w 2382252"/>
                  <a:gd name="connsiteY21" fmla="*/ 118304 h 1630924"/>
                  <a:gd name="connsiteX22" fmla="*/ 1881287 w 2382252"/>
                  <a:gd name="connsiteY22" fmla="*/ 0 h 1630924"/>
                  <a:gd name="connsiteX23" fmla="*/ 2382252 w 2382252"/>
                  <a:gd name="connsiteY23" fmla="*/ 7988 h 1630924"/>
                  <a:gd name="connsiteX0" fmla="*/ 0 w 2382252"/>
                  <a:gd name="connsiteY0" fmla="*/ 1630618 h 1630924"/>
                  <a:gd name="connsiteX1" fmla="*/ 237017 w 2382252"/>
                  <a:gd name="connsiteY1" fmla="*/ 1626699 h 1630924"/>
                  <a:gd name="connsiteX2" fmla="*/ 253983 w 2382252"/>
                  <a:gd name="connsiteY2" fmla="*/ 1451726 h 1630924"/>
                  <a:gd name="connsiteX3" fmla="*/ 374603 w 2382252"/>
                  <a:gd name="connsiteY3" fmla="*/ 1463160 h 1630924"/>
                  <a:gd name="connsiteX4" fmla="*/ 375739 w 2382252"/>
                  <a:gd name="connsiteY4" fmla="*/ 1248086 h 1630924"/>
                  <a:gd name="connsiteX5" fmla="*/ 493700 w 2382252"/>
                  <a:gd name="connsiteY5" fmla="*/ 1239825 h 1630924"/>
                  <a:gd name="connsiteX6" fmla="*/ 498335 w 2382252"/>
                  <a:gd name="connsiteY6" fmla="*/ 1044419 h 1630924"/>
                  <a:gd name="connsiteX7" fmla="*/ 550630 w 2382252"/>
                  <a:gd name="connsiteY7" fmla="*/ 1071708 h 1630924"/>
                  <a:gd name="connsiteX8" fmla="*/ 547684 w 2382252"/>
                  <a:gd name="connsiteY8" fmla="*/ 853508 h 1630924"/>
                  <a:gd name="connsiteX9" fmla="*/ 652150 w 2382252"/>
                  <a:gd name="connsiteY9" fmla="*/ 853821 h 1630924"/>
                  <a:gd name="connsiteX10" fmla="*/ 656836 w 2382252"/>
                  <a:gd name="connsiteY10" fmla="*/ 769528 h 1630924"/>
                  <a:gd name="connsiteX11" fmla="*/ 851433 w 2382252"/>
                  <a:gd name="connsiteY11" fmla="*/ 768015 h 1630924"/>
                  <a:gd name="connsiteX12" fmla="*/ 861934 w 2382252"/>
                  <a:gd name="connsiteY12" fmla="*/ 637643 h 1630924"/>
                  <a:gd name="connsiteX13" fmla="*/ 1045618 w 2382252"/>
                  <a:gd name="connsiteY13" fmla="*/ 640080 h 1630924"/>
                  <a:gd name="connsiteX14" fmla="*/ 1045374 w 2382252"/>
                  <a:gd name="connsiteY14" fmla="*/ 527359 h 1630924"/>
                  <a:gd name="connsiteX15" fmla="*/ 1219397 w 2382252"/>
                  <a:gd name="connsiteY15" fmla="*/ 528091 h 1630924"/>
                  <a:gd name="connsiteX16" fmla="*/ 1221363 w 2382252"/>
                  <a:gd name="connsiteY16" fmla="*/ 390351 h 1630924"/>
                  <a:gd name="connsiteX17" fmla="*/ 1395492 w 2382252"/>
                  <a:gd name="connsiteY17" fmla="*/ 390223 h 1630924"/>
                  <a:gd name="connsiteX18" fmla="*/ 1399855 w 2382252"/>
                  <a:gd name="connsiteY18" fmla="*/ 251991 h 1630924"/>
                  <a:gd name="connsiteX19" fmla="*/ 1641596 w 2382252"/>
                  <a:gd name="connsiteY19" fmla="*/ 252200 h 1630924"/>
                  <a:gd name="connsiteX20" fmla="*/ 1644626 w 2382252"/>
                  <a:gd name="connsiteY20" fmla="*/ 114538 h 1630924"/>
                  <a:gd name="connsiteX21" fmla="*/ 1885529 w 2382252"/>
                  <a:gd name="connsiteY21" fmla="*/ 118304 h 1630924"/>
                  <a:gd name="connsiteX22" fmla="*/ 1881287 w 2382252"/>
                  <a:gd name="connsiteY22" fmla="*/ 0 h 1630924"/>
                  <a:gd name="connsiteX23" fmla="*/ 2382252 w 2382252"/>
                  <a:gd name="connsiteY23" fmla="*/ 7988 h 1630924"/>
                  <a:gd name="connsiteX0" fmla="*/ 0 w 2382252"/>
                  <a:gd name="connsiteY0" fmla="*/ 1630618 h 1630924"/>
                  <a:gd name="connsiteX1" fmla="*/ 237017 w 2382252"/>
                  <a:gd name="connsiteY1" fmla="*/ 1626699 h 1630924"/>
                  <a:gd name="connsiteX2" fmla="*/ 251352 w 2382252"/>
                  <a:gd name="connsiteY2" fmla="*/ 1466927 h 1630924"/>
                  <a:gd name="connsiteX3" fmla="*/ 374603 w 2382252"/>
                  <a:gd name="connsiteY3" fmla="*/ 1463160 h 1630924"/>
                  <a:gd name="connsiteX4" fmla="*/ 375739 w 2382252"/>
                  <a:gd name="connsiteY4" fmla="*/ 1248086 h 1630924"/>
                  <a:gd name="connsiteX5" fmla="*/ 493700 w 2382252"/>
                  <a:gd name="connsiteY5" fmla="*/ 1239825 h 1630924"/>
                  <a:gd name="connsiteX6" fmla="*/ 498335 w 2382252"/>
                  <a:gd name="connsiteY6" fmla="*/ 1044419 h 1630924"/>
                  <a:gd name="connsiteX7" fmla="*/ 550630 w 2382252"/>
                  <a:gd name="connsiteY7" fmla="*/ 1071708 h 1630924"/>
                  <a:gd name="connsiteX8" fmla="*/ 547684 w 2382252"/>
                  <a:gd name="connsiteY8" fmla="*/ 853508 h 1630924"/>
                  <a:gd name="connsiteX9" fmla="*/ 652150 w 2382252"/>
                  <a:gd name="connsiteY9" fmla="*/ 853821 h 1630924"/>
                  <a:gd name="connsiteX10" fmla="*/ 656836 w 2382252"/>
                  <a:gd name="connsiteY10" fmla="*/ 769528 h 1630924"/>
                  <a:gd name="connsiteX11" fmla="*/ 851433 w 2382252"/>
                  <a:gd name="connsiteY11" fmla="*/ 768015 h 1630924"/>
                  <a:gd name="connsiteX12" fmla="*/ 861934 w 2382252"/>
                  <a:gd name="connsiteY12" fmla="*/ 637643 h 1630924"/>
                  <a:gd name="connsiteX13" fmla="*/ 1045618 w 2382252"/>
                  <a:gd name="connsiteY13" fmla="*/ 640080 h 1630924"/>
                  <a:gd name="connsiteX14" fmla="*/ 1045374 w 2382252"/>
                  <a:gd name="connsiteY14" fmla="*/ 527359 h 1630924"/>
                  <a:gd name="connsiteX15" fmla="*/ 1219397 w 2382252"/>
                  <a:gd name="connsiteY15" fmla="*/ 528091 h 1630924"/>
                  <a:gd name="connsiteX16" fmla="*/ 1221363 w 2382252"/>
                  <a:gd name="connsiteY16" fmla="*/ 390351 h 1630924"/>
                  <a:gd name="connsiteX17" fmla="*/ 1395492 w 2382252"/>
                  <a:gd name="connsiteY17" fmla="*/ 390223 h 1630924"/>
                  <a:gd name="connsiteX18" fmla="*/ 1399855 w 2382252"/>
                  <a:gd name="connsiteY18" fmla="*/ 251991 h 1630924"/>
                  <a:gd name="connsiteX19" fmla="*/ 1641596 w 2382252"/>
                  <a:gd name="connsiteY19" fmla="*/ 252200 h 1630924"/>
                  <a:gd name="connsiteX20" fmla="*/ 1644626 w 2382252"/>
                  <a:gd name="connsiteY20" fmla="*/ 114538 h 1630924"/>
                  <a:gd name="connsiteX21" fmla="*/ 1885529 w 2382252"/>
                  <a:gd name="connsiteY21" fmla="*/ 118304 h 1630924"/>
                  <a:gd name="connsiteX22" fmla="*/ 1881287 w 2382252"/>
                  <a:gd name="connsiteY22" fmla="*/ 0 h 1630924"/>
                  <a:gd name="connsiteX23" fmla="*/ 2382252 w 2382252"/>
                  <a:gd name="connsiteY23" fmla="*/ 7988 h 1630924"/>
                  <a:gd name="connsiteX0" fmla="*/ 0 w 2382252"/>
                  <a:gd name="connsiteY0" fmla="*/ 1646102 h 1646408"/>
                  <a:gd name="connsiteX1" fmla="*/ 237017 w 2382252"/>
                  <a:gd name="connsiteY1" fmla="*/ 1642183 h 1646408"/>
                  <a:gd name="connsiteX2" fmla="*/ 251352 w 2382252"/>
                  <a:gd name="connsiteY2" fmla="*/ 1482411 h 1646408"/>
                  <a:gd name="connsiteX3" fmla="*/ 374603 w 2382252"/>
                  <a:gd name="connsiteY3" fmla="*/ 1478644 h 1646408"/>
                  <a:gd name="connsiteX4" fmla="*/ 375739 w 2382252"/>
                  <a:gd name="connsiteY4" fmla="*/ 1263570 h 1646408"/>
                  <a:gd name="connsiteX5" fmla="*/ 493700 w 2382252"/>
                  <a:gd name="connsiteY5" fmla="*/ 1255309 h 1646408"/>
                  <a:gd name="connsiteX6" fmla="*/ 498335 w 2382252"/>
                  <a:gd name="connsiteY6" fmla="*/ 1059903 h 1646408"/>
                  <a:gd name="connsiteX7" fmla="*/ 550630 w 2382252"/>
                  <a:gd name="connsiteY7" fmla="*/ 1087192 h 1646408"/>
                  <a:gd name="connsiteX8" fmla="*/ 547684 w 2382252"/>
                  <a:gd name="connsiteY8" fmla="*/ 868992 h 1646408"/>
                  <a:gd name="connsiteX9" fmla="*/ 652150 w 2382252"/>
                  <a:gd name="connsiteY9" fmla="*/ 869305 h 1646408"/>
                  <a:gd name="connsiteX10" fmla="*/ 656836 w 2382252"/>
                  <a:gd name="connsiteY10" fmla="*/ 785012 h 1646408"/>
                  <a:gd name="connsiteX11" fmla="*/ 851433 w 2382252"/>
                  <a:gd name="connsiteY11" fmla="*/ 783499 h 1646408"/>
                  <a:gd name="connsiteX12" fmla="*/ 861934 w 2382252"/>
                  <a:gd name="connsiteY12" fmla="*/ 653127 h 1646408"/>
                  <a:gd name="connsiteX13" fmla="*/ 1045618 w 2382252"/>
                  <a:gd name="connsiteY13" fmla="*/ 655564 h 1646408"/>
                  <a:gd name="connsiteX14" fmla="*/ 1045374 w 2382252"/>
                  <a:gd name="connsiteY14" fmla="*/ 542843 h 1646408"/>
                  <a:gd name="connsiteX15" fmla="*/ 1219397 w 2382252"/>
                  <a:gd name="connsiteY15" fmla="*/ 543575 h 1646408"/>
                  <a:gd name="connsiteX16" fmla="*/ 1221363 w 2382252"/>
                  <a:gd name="connsiteY16" fmla="*/ 405835 h 1646408"/>
                  <a:gd name="connsiteX17" fmla="*/ 1395492 w 2382252"/>
                  <a:gd name="connsiteY17" fmla="*/ 405707 h 1646408"/>
                  <a:gd name="connsiteX18" fmla="*/ 1399855 w 2382252"/>
                  <a:gd name="connsiteY18" fmla="*/ 267475 h 1646408"/>
                  <a:gd name="connsiteX19" fmla="*/ 1641596 w 2382252"/>
                  <a:gd name="connsiteY19" fmla="*/ 267684 h 1646408"/>
                  <a:gd name="connsiteX20" fmla="*/ 1644626 w 2382252"/>
                  <a:gd name="connsiteY20" fmla="*/ 130022 h 1646408"/>
                  <a:gd name="connsiteX21" fmla="*/ 1885529 w 2382252"/>
                  <a:gd name="connsiteY21" fmla="*/ 133788 h 1646408"/>
                  <a:gd name="connsiteX22" fmla="*/ 1901034 w 2382252"/>
                  <a:gd name="connsiteY22" fmla="*/ 0 h 1646408"/>
                  <a:gd name="connsiteX23" fmla="*/ 2382252 w 2382252"/>
                  <a:gd name="connsiteY23" fmla="*/ 23472 h 1646408"/>
                  <a:gd name="connsiteX0" fmla="*/ 0 w 2382252"/>
                  <a:gd name="connsiteY0" fmla="*/ 1646102 h 1646408"/>
                  <a:gd name="connsiteX1" fmla="*/ 237017 w 2382252"/>
                  <a:gd name="connsiteY1" fmla="*/ 1642183 h 1646408"/>
                  <a:gd name="connsiteX2" fmla="*/ 251352 w 2382252"/>
                  <a:gd name="connsiteY2" fmla="*/ 1482411 h 1646408"/>
                  <a:gd name="connsiteX3" fmla="*/ 374603 w 2382252"/>
                  <a:gd name="connsiteY3" fmla="*/ 1478644 h 1646408"/>
                  <a:gd name="connsiteX4" fmla="*/ 375739 w 2382252"/>
                  <a:gd name="connsiteY4" fmla="*/ 1263570 h 1646408"/>
                  <a:gd name="connsiteX5" fmla="*/ 493700 w 2382252"/>
                  <a:gd name="connsiteY5" fmla="*/ 1255309 h 1646408"/>
                  <a:gd name="connsiteX6" fmla="*/ 498335 w 2382252"/>
                  <a:gd name="connsiteY6" fmla="*/ 1059903 h 1646408"/>
                  <a:gd name="connsiteX7" fmla="*/ 550630 w 2382252"/>
                  <a:gd name="connsiteY7" fmla="*/ 1087192 h 1646408"/>
                  <a:gd name="connsiteX8" fmla="*/ 547684 w 2382252"/>
                  <a:gd name="connsiteY8" fmla="*/ 868992 h 1646408"/>
                  <a:gd name="connsiteX9" fmla="*/ 652150 w 2382252"/>
                  <a:gd name="connsiteY9" fmla="*/ 869305 h 1646408"/>
                  <a:gd name="connsiteX10" fmla="*/ 656836 w 2382252"/>
                  <a:gd name="connsiteY10" fmla="*/ 785012 h 1646408"/>
                  <a:gd name="connsiteX11" fmla="*/ 851433 w 2382252"/>
                  <a:gd name="connsiteY11" fmla="*/ 783499 h 1646408"/>
                  <a:gd name="connsiteX12" fmla="*/ 861934 w 2382252"/>
                  <a:gd name="connsiteY12" fmla="*/ 653127 h 1646408"/>
                  <a:gd name="connsiteX13" fmla="*/ 1045618 w 2382252"/>
                  <a:gd name="connsiteY13" fmla="*/ 655564 h 1646408"/>
                  <a:gd name="connsiteX14" fmla="*/ 1045374 w 2382252"/>
                  <a:gd name="connsiteY14" fmla="*/ 542843 h 1646408"/>
                  <a:gd name="connsiteX15" fmla="*/ 1219397 w 2382252"/>
                  <a:gd name="connsiteY15" fmla="*/ 543575 h 1646408"/>
                  <a:gd name="connsiteX16" fmla="*/ 1221363 w 2382252"/>
                  <a:gd name="connsiteY16" fmla="*/ 405835 h 1646408"/>
                  <a:gd name="connsiteX17" fmla="*/ 1395492 w 2382252"/>
                  <a:gd name="connsiteY17" fmla="*/ 405707 h 1646408"/>
                  <a:gd name="connsiteX18" fmla="*/ 1399855 w 2382252"/>
                  <a:gd name="connsiteY18" fmla="*/ 267475 h 1646408"/>
                  <a:gd name="connsiteX19" fmla="*/ 1641596 w 2382252"/>
                  <a:gd name="connsiteY19" fmla="*/ 267684 h 1646408"/>
                  <a:gd name="connsiteX20" fmla="*/ 1644626 w 2382252"/>
                  <a:gd name="connsiteY20" fmla="*/ 130022 h 1646408"/>
                  <a:gd name="connsiteX21" fmla="*/ 1905276 w 2382252"/>
                  <a:gd name="connsiteY21" fmla="*/ 149270 h 1646408"/>
                  <a:gd name="connsiteX22" fmla="*/ 1901034 w 2382252"/>
                  <a:gd name="connsiteY22" fmla="*/ 0 h 1646408"/>
                  <a:gd name="connsiteX23" fmla="*/ 2382252 w 2382252"/>
                  <a:gd name="connsiteY23" fmla="*/ 23472 h 1646408"/>
                  <a:gd name="connsiteX0" fmla="*/ 0 w 2382252"/>
                  <a:gd name="connsiteY0" fmla="*/ 1646102 h 1646408"/>
                  <a:gd name="connsiteX1" fmla="*/ 237017 w 2382252"/>
                  <a:gd name="connsiteY1" fmla="*/ 1642183 h 1646408"/>
                  <a:gd name="connsiteX2" fmla="*/ 251352 w 2382252"/>
                  <a:gd name="connsiteY2" fmla="*/ 1482411 h 1646408"/>
                  <a:gd name="connsiteX3" fmla="*/ 374603 w 2382252"/>
                  <a:gd name="connsiteY3" fmla="*/ 1478644 h 1646408"/>
                  <a:gd name="connsiteX4" fmla="*/ 375739 w 2382252"/>
                  <a:gd name="connsiteY4" fmla="*/ 1263570 h 1646408"/>
                  <a:gd name="connsiteX5" fmla="*/ 493700 w 2382252"/>
                  <a:gd name="connsiteY5" fmla="*/ 1255309 h 1646408"/>
                  <a:gd name="connsiteX6" fmla="*/ 498335 w 2382252"/>
                  <a:gd name="connsiteY6" fmla="*/ 1059903 h 1646408"/>
                  <a:gd name="connsiteX7" fmla="*/ 550630 w 2382252"/>
                  <a:gd name="connsiteY7" fmla="*/ 1087192 h 1646408"/>
                  <a:gd name="connsiteX8" fmla="*/ 547684 w 2382252"/>
                  <a:gd name="connsiteY8" fmla="*/ 868992 h 1646408"/>
                  <a:gd name="connsiteX9" fmla="*/ 652150 w 2382252"/>
                  <a:gd name="connsiteY9" fmla="*/ 869305 h 1646408"/>
                  <a:gd name="connsiteX10" fmla="*/ 656836 w 2382252"/>
                  <a:gd name="connsiteY10" fmla="*/ 785012 h 1646408"/>
                  <a:gd name="connsiteX11" fmla="*/ 851433 w 2382252"/>
                  <a:gd name="connsiteY11" fmla="*/ 783499 h 1646408"/>
                  <a:gd name="connsiteX12" fmla="*/ 861934 w 2382252"/>
                  <a:gd name="connsiteY12" fmla="*/ 653127 h 1646408"/>
                  <a:gd name="connsiteX13" fmla="*/ 1045618 w 2382252"/>
                  <a:gd name="connsiteY13" fmla="*/ 655564 h 1646408"/>
                  <a:gd name="connsiteX14" fmla="*/ 1045374 w 2382252"/>
                  <a:gd name="connsiteY14" fmla="*/ 542843 h 1646408"/>
                  <a:gd name="connsiteX15" fmla="*/ 1219397 w 2382252"/>
                  <a:gd name="connsiteY15" fmla="*/ 543575 h 1646408"/>
                  <a:gd name="connsiteX16" fmla="*/ 1221363 w 2382252"/>
                  <a:gd name="connsiteY16" fmla="*/ 405835 h 1646408"/>
                  <a:gd name="connsiteX17" fmla="*/ 1395492 w 2382252"/>
                  <a:gd name="connsiteY17" fmla="*/ 405707 h 1646408"/>
                  <a:gd name="connsiteX18" fmla="*/ 1399855 w 2382252"/>
                  <a:gd name="connsiteY18" fmla="*/ 267475 h 1646408"/>
                  <a:gd name="connsiteX19" fmla="*/ 1641596 w 2382252"/>
                  <a:gd name="connsiteY19" fmla="*/ 267684 h 1646408"/>
                  <a:gd name="connsiteX20" fmla="*/ 1686588 w 2382252"/>
                  <a:gd name="connsiteY20" fmla="*/ 145509 h 1646408"/>
                  <a:gd name="connsiteX21" fmla="*/ 1905276 w 2382252"/>
                  <a:gd name="connsiteY21" fmla="*/ 149270 h 1646408"/>
                  <a:gd name="connsiteX22" fmla="*/ 1901034 w 2382252"/>
                  <a:gd name="connsiteY22" fmla="*/ 0 h 1646408"/>
                  <a:gd name="connsiteX23" fmla="*/ 2382252 w 2382252"/>
                  <a:gd name="connsiteY23" fmla="*/ 23472 h 1646408"/>
                  <a:gd name="connsiteX0" fmla="*/ 0 w 2382252"/>
                  <a:gd name="connsiteY0" fmla="*/ 1646102 h 1646408"/>
                  <a:gd name="connsiteX1" fmla="*/ 237017 w 2382252"/>
                  <a:gd name="connsiteY1" fmla="*/ 1642183 h 1646408"/>
                  <a:gd name="connsiteX2" fmla="*/ 251352 w 2382252"/>
                  <a:gd name="connsiteY2" fmla="*/ 1482411 h 1646408"/>
                  <a:gd name="connsiteX3" fmla="*/ 374603 w 2382252"/>
                  <a:gd name="connsiteY3" fmla="*/ 1478644 h 1646408"/>
                  <a:gd name="connsiteX4" fmla="*/ 375739 w 2382252"/>
                  <a:gd name="connsiteY4" fmla="*/ 1263570 h 1646408"/>
                  <a:gd name="connsiteX5" fmla="*/ 493700 w 2382252"/>
                  <a:gd name="connsiteY5" fmla="*/ 1255309 h 1646408"/>
                  <a:gd name="connsiteX6" fmla="*/ 498335 w 2382252"/>
                  <a:gd name="connsiteY6" fmla="*/ 1059903 h 1646408"/>
                  <a:gd name="connsiteX7" fmla="*/ 550630 w 2382252"/>
                  <a:gd name="connsiteY7" fmla="*/ 1087192 h 1646408"/>
                  <a:gd name="connsiteX8" fmla="*/ 547684 w 2382252"/>
                  <a:gd name="connsiteY8" fmla="*/ 868992 h 1646408"/>
                  <a:gd name="connsiteX9" fmla="*/ 652150 w 2382252"/>
                  <a:gd name="connsiteY9" fmla="*/ 869305 h 1646408"/>
                  <a:gd name="connsiteX10" fmla="*/ 656836 w 2382252"/>
                  <a:gd name="connsiteY10" fmla="*/ 785012 h 1646408"/>
                  <a:gd name="connsiteX11" fmla="*/ 851433 w 2382252"/>
                  <a:gd name="connsiteY11" fmla="*/ 783499 h 1646408"/>
                  <a:gd name="connsiteX12" fmla="*/ 861934 w 2382252"/>
                  <a:gd name="connsiteY12" fmla="*/ 653127 h 1646408"/>
                  <a:gd name="connsiteX13" fmla="*/ 1045618 w 2382252"/>
                  <a:gd name="connsiteY13" fmla="*/ 655564 h 1646408"/>
                  <a:gd name="connsiteX14" fmla="*/ 1045374 w 2382252"/>
                  <a:gd name="connsiteY14" fmla="*/ 542843 h 1646408"/>
                  <a:gd name="connsiteX15" fmla="*/ 1219397 w 2382252"/>
                  <a:gd name="connsiteY15" fmla="*/ 543575 h 1646408"/>
                  <a:gd name="connsiteX16" fmla="*/ 1221363 w 2382252"/>
                  <a:gd name="connsiteY16" fmla="*/ 405835 h 1646408"/>
                  <a:gd name="connsiteX17" fmla="*/ 1395492 w 2382252"/>
                  <a:gd name="connsiteY17" fmla="*/ 405707 h 1646408"/>
                  <a:gd name="connsiteX18" fmla="*/ 1399855 w 2382252"/>
                  <a:gd name="connsiteY18" fmla="*/ 267475 h 1646408"/>
                  <a:gd name="connsiteX19" fmla="*/ 1683557 w 2382252"/>
                  <a:gd name="connsiteY19" fmla="*/ 329620 h 1646408"/>
                  <a:gd name="connsiteX20" fmla="*/ 1686588 w 2382252"/>
                  <a:gd name="connsiteY20" fmla="*/ 145509 h 1646408"/>
                  <a:gd name="connsiteX21" fmla="*/ 1905276 w 2382252"/>
                  <a:gd name="connsiteY21" fmla="*/ 149270 h 1646408"/>
                  <a:gd name="connsiteX22" fmla="*/ 1901034 w 2382252"/>
                  <a:gd name="connsiteY22" fmla="*/ 0 h 1646408"/>
                  <a:gd name="connsiteX23" fmla="*/ 2382252 w 2382252"/>
                  <a:gd name="connsiteY23" fmla="*/ 23472 h 1646408"/>
                  <a:gd name="connsiteX0" fmla="*/ 0 w 2382252"/>
                  <a:gd name="connsiteY0" fmla="*/ 1646102 h 1646408"/>
                  <a:gd name="connsiteX1" fmla="*/ 237017 w 2382252"/>
                  <a:gd name="connsiteY1" fmla="*/ 1642183 h 1646408"/>
                  <a:gd name="connsiteX2" fmla="*/ 251352 w 2382252"/>
                  <a:gd name="connsiteY2" fmla="*/ 1482411 h 1646408"/>
                  <a:gd name="connsiteX3" fmla="*/ 374603 w 2382252"/>
                  <a:gd name="connsiteY3" fmla="*/ 1478644 h 1646408"/>
                  <a:gd name="connsiteX4" fmla="*/ 375739 w 2382252"/>
                  <a:gd name="connsiteY4" fmla="*/ 1263570 h 1646408"/>
                  <a:gd name="connsiteX5" fmla="*/ 493700 w 2382252"/>
                  <a:gd name="connsiteY5" fmla="*/ 1255309 h 1646408"/>
                  <a:gd name="connsiteX6" fmla="*/ 498335 w 2382252"/>
                  <a:gd name="connsiteY6" fmla="*/ 1059903 h 1646408"/>
                  <a:gd name="connsiteX7" fmla="*/ 550630 w 2382252"/>
                  <a:gd name="connsiteY7" fmla="*/ 1087192 h 1646408"/>
                  <a:gd name="connsiteX8" fmla="*/ 547684 w 2382252"/>
                  <a:gd name="connsiteY8" fmla="*/ 868992 h 1646408"/>
                  <a:gd name="connsiteX9" fmla="*/ 652150 w 2382252"/>
                  <a:gd name="connsiteY9" fmla="*/ 869305 h 1646408"/>
                  <a:gd name="connsiteX10" fmla="*/ 656836 w 2382252"/>
                  <a:gd name="connsiteY10" fmla="*/ 785012 h 1646408"/>
                  <a:gd name="connsiteX11" fmla="*/ 851433 w 2382252"/>
                  <a:gd name="connsiteY11" fmla="*/ 783499 h 1646408"/>
                  <a:gd name="connsiteX12" fmla="*/ 861934 w 2382252"/>
                  <a:gd name="connsiteY12" fmla="*/ 653127 h 1646408"/>
                  <a:gd name="connsiteX13" fmla="*/ 1045618 w 2382252"/>
                  <a:gd name="connsiteY13" fmla="*/ 655564 h 1646408"/>
                  <a:gd name="connsiteX14" fmla="*/ 1045374 w 2382252"/>
                  <a:gd name="connsiteY14" fmla="*/ 542843 h 1646408"/>
                  <a:gd name="connsiteX15" fmla="*/ 1219397 w 2382252"/>
                  <a:gd name="connsiteY15" fmla="*/ 543575 h 1646408"/>
                  <a:gd name="connsiteX16" fmla="*/ 1221363 w 2382252"/>
                  <a:gd name="connsiteY16" fmla="*/ 405835 h 1646408"/>
                  <a:gd name="connsiteX17" fmla="*/ 1395492 w 2382252"/>
                  <a:gd name="connsiteY17" fmla="*/ 405707 h 1646408"/>
                  <a:gd name="connsiteX18" fmla="*/ 1466499 w 2382252"/>
                  <a:gd name="connsiteY18" fmla="*/ 329408 h 1646408"/>
                  <a:gd name="connsiteX19" fmla="*/ 1683557 w 2382252"/>
                  <a:gd name="connsiteY19" fmla="*/ 329620 h 1646408"/>
                  <a:gd name="connsiteX20" fmla="*/ 1686588 w 2382252"/>
                  <a:gd name="connsiteY20" fmla="*/ 145509 h 1646408"/>
                  <a:gd name="connsiteX21" fmla="*/ 1905276 w 2382252"/>
                  <a:gd name="connsiteY21" fmla="*/ 149270 h 1646408"/>
                  <a:gd name="connsiteX22" fmla="*/ 1901034 w 2382252"/>
                  <a:gd name="connsiteY22" fmla="*/ 0 h 1646408"/>
                  <a:gd name="connsiteX23" fmla="*/ 2382252 w 2382252"/>
                  <a:gd name="connsiteY23" fmla="*/ 23472 h 1646408"/>
                  <a:gd name="connsiteX0" fmla="*/ 0 w 2382252"/>
                  <a:gd name="connsiteY0" fmla="*/ 1646102 h 1646408"/>
                  <a:gd name="connsiteX1" fmla="*/ 237017 w 2382252"/>
                  <a:gd name="connsiteY1" fmla="*/ 1642183 h 1646408"/>
                  <a:gd name="connsiteX2" fmla="*/ 251352 w 2382252"/>
                  <a:gd name="connsiteY2" fmla="*/ 1482411 h 1646408"/>
                  <a:gd name="connsiteX3" fmla="*/ 374603 w 2382252"/>
                  <a:gd name="connsiteY3" fmla="*/ 1478644 h 1646408"/>
                  <a:gd name="connsiteX4" fmla="*/ 375739 w 2382252"/>
                  <a:gd name="connsiteY4" fmla="*/ 1263570 h 1646408"/>
                  <a:gd name="connsiteX5" fmla="*/ 493700 w 2382252"/>
                  <a:gd name="connsiteY5" fmla="*/ 1255309 h 1646408"/>
                  <a:gd name="connsiteX6" fmla="*/ 498335 w 2382252"/>
                  <a:gd name="connsiteY6" fmla="*/ 1059903 h 1646408"/>
                  <a:gd name="connsiteX7" fmla="*/ 550630 w 2382252"/>
                  <a:gd name="connsiteY7" fmla="*/ 1087192 h 1646408"/>
                  <a:gd name="connsiteX8" fmla="*/ 547684 w 2382252"/>
                  <a:gd name="connsiteY8" fmla="*/ 868992 h 1646408"/>
                  <a:gd name="connsiteX9" fmla="*/ 652150 w 2382252"/>
                  <a:gd name="connsiteY9" fmla="*/ 869305 h 1646408"/>
                  <a:gd name="connsiteX10" fmla="*/ 656836 w 2382252"/>
                  <a:gd name="connsiteY10" fmla="*/ 785012 h 1646408"/>
                  <a:gd name="connsiteX11" fmla="*/ 851433 w 2382252"/>
                  <a:gd name="connsiteY11" fmla="*/ 783499 h 1646408"/>
                  <a:gd name="connsiteX12" fmla="*/ 861934 w 2382252"/>
                  <a:gd name="connsiteY12" fmla="*/ 653127 h 1646408"/>
                  <a:gd name="connsiteX13" fmla="*/ 1045618 w 2382252"/>
                  <a:gd name="connsiteY13" fmla="*/ 655564 h 1646408"/>
                  <a:gd name="connsiteX14" fmla="*/ 1045374 w 2382252"/>
                  <a:gd name="connsiteY14" fmla="*/ 542843 h 1646408"/>
                  <a:gd name="connsiteX15" fmla="*/ 1219397 w 2382252"/>
                  <a:gd name="connsiteY15" fmla="*/ 543575 h 1646408"/>
                  <a:gd name="connsiteX16" fmla="*/ 1221363 w 2382252"/>
                  <a:gd name="connsiteY16" fmla="*/ 405835 h 1646408"/>
                  <a:gd name="connsiteX17" fmla="*/ 1462136 w 2382252"/>
                  <a:gd name="connsiteY17" fmla="*/ 498608 h 1646408"/>
                  <a:gd name="connsiteX18" fmla="*/ 1466499 w 2382252"/>
                  <a:gd name="connsiteY18" fmla="*/ 329408 h 1646408"/>
                  <a:gd name="connsiteX19" fmla="*/ 1683557 w 2382252"/>
                  <a:gd name="connsiteY19" fmla="*/ 329620 h 1646408"/>
                  <a:gd name="connsiteX20" fmla="*/ 1686588 w 2382252"/>
                  <a:gd name="connsiteY20" fmla="*/ 145509 h 1646408"/>
                  <a:gd name="connsiteX21" fmla="*/ 1905276 w 2382252"/>
                  <a:gd name="connsiteY21" fmla="*/ 149270 h 1646408"/>
                  <a:gd name="connsiteX22" fmla="*/ 1901034 w 2382252"/>
                  <a:gd name="connsiteY22" fmla="*/ 0 h 1646408"/>
                  <a:gd name="connsiteX23" fmla="*/ 2382252 w 2382252"/>
                  <a:gd name="connsiteY23" fmla="*/ 23472 h 1646408"/>
                  <a:gd name="connsiteX0" fmla="*/ 0 w 2382252"/>
                  <a:gd name="connsiteY0" fmla="*/ 1646102 h 1646408"/>
                  <a:gd name="connsiteX1" fmla="*/ 237017 w 2382252"/>
                  <a:gd name="connsiteY1" fmla="*/ 1642183 h 1646408"/>
                  <a:gd name="connsiteX2" fmla="*/ 251352 w 2382252"/>
                  <a:gd name="connsiteY2" fmla="*/ 1482411 h 1646408"/>
                  <a:gd name="connsiteX3" fmla="*/ 374603 w 2382252"/>
                  <a:gd name="connsiteY3" fmla="*/ 1478644 h 1646408"/>
                  <a:gd name="connsiteX4" fmla="*/ 375739 w 2382252"/>
                  <a:gd name="connsiteY4" fmla="*/ 1263570 h 1646408"/>
                  <a:gd name="connsiteX5" fmla="*/ 493700 w 2382252"/>
                  <a:gd name="connsiteY5" fmla="*/ 1255309 h 1646408"/>
                  <a:gd name="connsiteX6" fmla="*/ 498335 w 2382252"/>
                  <a:gd name="connsiteY6" fmla="*/ 1059903 h 1646408"/>
                  <a:gd name="connsiteX7" fmla="*/ 550630 w 2382252"/>
                  <a:gd name="connsiteY7" fmla="*/ 1087192 h 1646408"/>
                  <a:gd name="connsiteX8" fmla="*/ 547684 w 2382252"/>
                  <a:gd name="connsiteY8" fmla="*/ 868992 h 1646408"/>
                  <a:gd name="connsiteX9" fmla="*/ 652150 w 2382252"/>
                  <a:gd name="connsiteY9" fmla="*/ 869305 h 1646408"/>
                  <a:gd name="connsiteX10" fmla="*/ 656836 w 2382252"/>
                  <a:gd name="connsiteY10" fmla="*/ 785012 h 1646408"/>
                  <a:gd name="connsiteX11" fmla="*/ 851433 w 2382252"/>
                  <a:gd name="connsiteY11" fmla="*/ 783499 h 1646408"/>
                  <a:gd name="connsiteX12" fmla="*/ 861934 w 2382252"/>
                  <a:gd name="connsiteY12" fmla="*/ 653127 h 1646408"/>
                  <a:gd name="connsiteX13" fmla="*/ 1045618 w 2382252"/>
                  <a:gd name="connsiteY13" fmla="*/ 655564 h 1646408"/>
                  <a:gd name="connsiteX14" fmla="*/ 1045374 w 2382252"/>
                  <a:gd name="connsiteY14" fmla="*/ 542843 h 1646408"/>
                  <a:gd name="connsiteX15" fmla="*/ 1219397 w 2382252"/>
                  <a:gd name="connsiteY15" fmla="*/ 543575 h 1646408"/>
                  <a:gd name="connsiteX16" fmla="*/ 1295413 w 2382252"/>
                  <a:gd name="connsiteY16" fmla="*/ 483250 h 1646408"/>
                  <a:gd name="connsiteX17" fmla="*/ 1462136 w 2382252"/>
                  <a:gd name="connsiteY17" fmla="*/ 498608 h 1646408"/>
                  <a:gd name="connsiteX18" fmla="*/ 1466499 w 2382252"/>
                  <a:gd name="connsiteY18" fmla="*/ 329408 h 1646408"/>
                  <a:gd name="connsiteX19" fmla="*/ 1683557 w 2382252"/>
                  <a:gd name="connsiteY19" fmla="*/ 329620 h 1646408"/>
                  <a:gd name="connsiteX20" fmla="*/ 1686588 w 2382252"/>
                  <a:gd name="connsiteY20" fmla="*/ 145509 h 1646408"/>
                  <a:gd name="connsiteX21" fmla="*/ 1905276 w 2382252"/>
                  <a:gd name="connsiteY21" fmla="*/ 149270 h 1646408"/>
                  <a:gd name="connsiteX22" fmla="*/ 1901034 w 2382252"/>
                  <a:gd name="connsiteY22" fmla="*/ 0 h 1646408"/>
                  <a:gd name="connsiteX23" fmla="*/ 2382252 w 2382252"/>
                  <a:gd name="connsiteY23" fmla="*/ 23472 h 1646408"/>
                  <a:gd name="connsiteX0" fmla="*/ 0 w 2382252"/>
                  <a:gd name="connsiteY0" fmla="*/ 1646102 h 1646408"/>
                  <a:gd name="connsiteX1" fmla="*/ 237017 w 2382252"/>
                  <a:gd name="connsiteY1" fmla="*/ 1642183 h 1646408"/>
                  <a:gd name="connsiteX2" fmla="*/ 251352 w 2382252"/>
                  <a:gd name="connsiteY2" fmla="*/ 1482411 h 1646408"/>
                  <a:gd name="connsiteX3" fmla="*/ 374603 w 2382252"/>
                  <a:gd name="connsiteY3" fmla="*/ 1478644 h 1646408"/>
                  <a:gd name="connsiteX4" fmla="*/ 375739 w 2382252"/>
                  <a:gd name="connsiteY4" fmla="*/ 1263570 h 1646408"/>
                  <a:gd name="connsiteX5" fmla="*/ 493700 w 2382252"/>
                  <a:gd name="connsiteY5" fmla="*/ 1255309 h 1646408"/>
                  <a:gd name="connsiteX6" fmla="*/ 498335 w 2382252"/>
                  <a:gd name="connsiteY6" fmla="*/ 1059903 h 1646408"/>
                  <a:gd name="connsiteX7" fmla="*/ 550630 w 2382252"/>
                  <a:gd name="connsiteY7" fmla="*/ 1087192 h 1646408"/>
                  <a:gd name="connsiteX8" fmla="*/ 547684 w 2382252"/>
                  <a:gd name="connsiteY8" fmla="*/ 868992 h 1646408"/>
                  <a:gd name="connsiteX9" fmla="*/ 652150 w 2382252"/>
                  <a:gd name="connsiteY9" fmla="*/ 869305 h 1646408"/>
                  <a:gd name="connsiteX10" fmla="*/ 656836 w 2382252"/>
                  <a:gd name="connsiteY10" fmla="*/ 785012 h 1646408"/>
                  <a:gd name="connsiteX11" fmla="*/ 851433 w 2382252"/>
                  <a:gd name="connsiteY11" fmla="*/ 783499 h 1646408"/>
                  <a:gd name="connsiteX12" fmla="*/ 861934 w 2382252"/>
                  <a:gd name="connsiteY12" fmla="*/ 653127 h 1646408"/>
                  <a:gd name="connsiteX13" fmla="*/ 1045618 w 2382252"/>
                  <a:gd name="connsiteY13" fmla="*/ 655564 h 1646408"/>
                  <a:gd name="connsiteX14" fmla="*/ 1045374 w 2382252"/>
                  <a:gd name="connsiteY14" fmla="*/ 542843 h 1646408"/>
                  <a:gd name="connsiteX15" fmla="*/ 1286043 w 2382252"/>
                  <a:gd name="connsiteY15" fmla="*/ 605504 h 1646408"/>
                  <a:gd name="connsiteX16" fmla="*/ 1295413 w 2382252"/>
                  <a:gd name="connsiteY16" fmla="*/ 483250 h 1646408"/>
                  <a:gd name="connsiteX17" fmla="*/ 1462136 w 2382252"/>
                  <a:gd name="connsiteY17" fmla="*/ 498608 h 1646408"/>
                  <a:gd name="connsiteX18" fmla="*/ 1466499 w 2382252"/>
                  <a:gd name="connsiteY18" fmla="*/ 329408 h 1646408"/>
                  <a:gd name="connsiteX19" fmla="*/ 1683557 w 2382252"/>
                  <a:gd name="connsiteY19" fmla="*/ 329620 h 1646408"/>
                  <a:gd name="connsiteX20" fmla="*/ 1686588 w 2382252"/>
                  <a:gd name="connsiteY20" fmla="*/ 145509 h 1646408"/>
                  <a:gd name="connsiteX21" fmla="*/ 1905276 w 2382252"/>
                  <a:gd name="connsiteY21" fmla="*/ 149270 h 1646408"/>
                  <a:gd name="connsiteX22" fmla="*/ 1901034 w 2382252"/>
                  <a:gd name="connsiteY22" fmla="*/ 0 h 1646408"/>
                  <a:gd name="connsiteX23" fmla="*/ 2382252 w 2382252"/>
                  <a:gd name="connsiteY23" fmla="*/ 23472 h 1646408"/>
                  <a:gd name="connsiteX0" fmla="*/ 0 w 2382252"/>
                  <a:gd name="connsiteY0" fmla="*/ 1646102 h 1646408"/>
                  <a:gd name="connsiteX1" fmla="*/ 237017 w 2382252"/>
                  <a:gd name="connsiteY1" fmla="*/ 1642183 h 1646408"/>
                  <a:gd name="connsiteX2" fmla="*/ 251352 w 2382252"/>
                  <a:gd name="connsiteY2" fmla="*/ 1482411 h 1646408"/>
                  <a:gd name="connsiteX3" fmla="*/ 374603 w 2382252"/>
                  <a:gd name="connsiteY3" fmla="*/ 1478644 h 1646408"/>
                  <a:gd name="connsiteX4" fmla="*/ 375739 w 2382252"/>
                  <a:gd name="connsiteY4" fmla="*/ 1263570 h 1646408"/>
                  <a:gd name="connsiteX5" fmla="*/ 493700 w 2382252"/>
                  <a:gd name="connsiteY5" fmla="*/ 1255309 h 1646408"/>
                  <a:gd name="connsiteX6" fmla="*/ 498335 w 2382252"/>
                  <a:gd name="connsiteY6" fmla="*/ 1059903 h 1646408"/>
                  <a:gd name="connsiteX7" fmla="*/ 550630 w 2382252"/>
                  <a:gd name="connsiteY7" fmla="*/ 1087192 h 1646408"/>
                  <a:gd name="connsiteX8" fmla="*/ 547684 w 2382252"/>
                  <a:gd name="connsiteY8" fmla="*/ 868992 h 1646408"/>
                  <a:gd name="connsiteX9" fmla="*/ 652150 w 2382252"/>
                  <a:gd name="connsiteY9" fmla="*/ 869305 h 1646408"/>
                  <a:gd name="connsiteX10" fmla="*/ 656836 w 2382252"/>
                  <a:gd name="connsiteY10" fmla="*/ 785012 h 1646408"/>
                  <a:gd name="connsiteX11" fmla="*/ 851433 w 2382252"/>
                  <a:gd name="connsiteY11" fmla="*/ 783499 h 1646408"/>
                  <a:gd name="connsiteX12" fmla="*/ 861934 w 2382252"/>
                  <a:gd name="connsiteY12" fmla="*/ 653127 h 1646408"/>
                  <a:gd name="connsiteX13" fmla="*/ 1045618 w 2382252"/>
                  <a:gd name="connsiteY13" fmla="*/ 655564 h 1646408"/>
                  <a:gd name="connsiteX14" fmla="*/ 1099677 w 2382252"/>
                  <a:gd name="connsiteY14" fmla="*/ 542843 h 1646408"/>
                  <a:gd name="connsiteX15" fmla="*/ 1286043 w 2382252"/>
                  <a:gd name="connsiteY15" fmla="*/ 605504 h 1646408"/>
                  <a:gd name="connsiteX16" fmla="*/ 1295413 w 2382252"/>
                  <a:gd name="connsiteY16" fmla="*/ 483250 h 1646408"/>
                  <a:gd name="connsiteX17" fmla="*/ 1462136 w 2382252"/>
                  <a:gd name="connsiteY17" fmla="*/ 498608 h 1646408"/>
                  <a:gd name="connsiteX18" fmla="*/ 1466499 w 2382252"/>
                  <a:gd name="connsiteY18" fmla="*/ 329408 h 1646408"/>
                  <a:gd name="connsiteX19" fmla="*/ 1683557 w 2382252"/>
                  <a:gd name="connsiteY19" fmla="*/ 329620 h 1646408"/>
                  <a:gd name="connsiteX20" fmla="*/ 1686588 w 2382252"/>
                  <a:gd name="connsiteY20" fmla="*/ 145509 h 1646408"/>
                  <a:gd name="connsiteX21" fmla="*/ 1905276 w 2382252"/>
                  <a:gd name="connsiteY21" fmla="*/ 149270 h 1646408"/>
                  <a:gd name="connsiteX22" fmla="*/ 1901034 w 2382252"/>
                  <a:gd name="connsiteY22" fmla="*/ 0 h 1646408"/>
                  <a:gd name="connsiteX23" fmla="*/ 2382252 w 2382252"/>
                  <a:gd name="connsiteY23" fmla="*/ 23472 h 1646408"/>
                  <a:gd name="connsiteX0" fmla="*/ 0 w 2382252"/>
                  <a:gd name="connsiteY0" fmla="*/ 1646102 h 1646408"/>
                  <a:gd name="connsiteX1" fmla="*/ 237017 w 2382252"/>
                  <a:gd name="connsiteY1" fmla="*/ 1642183 h 1646408"/>
                  <a:gd name="connsiteX2" fmla="*/ 251352 w 2382252"/>
                  <a:gd name="connsiteY2" fmla="*/ 1482411 h 1646408"/>
                  <a:gd name="connsiteX3" fmla="*/ 374603 w 2382252"/>
                  <a:gd name="connsiteY3" fmla="*/ 1478644 h 1646408"/>
                  <a:gd name="connsiteX4" fmla="*/ 375739 w 2382252"/>
                  <a:gd name="connsiteY4" fmla="*/ 1263570 h 1646408"/>
                  <a:gd name="connsiteX5" fmla="*/ 493700 w 2382252"/>
                  <a:gd name="connsiteY5" fmla="*/ 1255309 h 1646408"/>
                  <a:gd name="connsiteX6" fmla="*/ 498335 w 2382252"/>
                  <a:gd name="connsiteY6" fmla="*/ 1059903 h 1646408"/>
                  <a:gd name="connsiteX7" fmla="*/ 550630 w 2382252"/>
                  <a:gd name="connsiteY7" fmla="*/ 1087192 h 1646408"/>
                  <a:gd name="connsiteX8" fmla="*/ 547684 w 2382252"/>
                  <a:gd name="connsiteY8" fmla="*/ 868992 h 1646408"/>
                  <a:gd name="connsiteX9" fmla="*/ 652150 w 2382252"/>
                  <a:gd name="connsiteY9" fmla="*/ 869305 h 1646408"/>
                  <a:gd name="connsiteX10" fmla="*/ 656836 w 2382252"/>
                  <a:gd name="connsiteY10" fmla="*/ 785012 h 1646408"/>
                  <a:gd name="connsiteX11" fmla="*/ 851433 w 2382252"/>
                  <a:gd name="connsiteY11" fmla="*/ 783499 h 1646408"/>
                  <a:gd name="connsiteX12" fmla="*/ 861934 w 2382252"/>
                  <a:gd name="connsiteY12" fmla="*/ 653127 h 1646408"/>
                  <a:gd name="connsiteX13" fmla="*/ 1099921 w 2382252"/>
                  <a:gd name="connsiteY13" fmla="*/ 717500 h 1646408"/>
                  <a:gd name="connsiteX14" fmla="*/ 1099677 w 2382252"/>
                  <a:gd name="connsiteY14" fmla="*/ 542843 h 1646408"/>
                  <a:gd name="connsiteX15" fmla="*/ 1286043 w 2382252"/>
                  <a:gd name="connsiteY15" fmla="*/ 605504 h 1646408"/>
                  <a:gd name="connsiteX16" fmla="*/ 1295413 w 2382252"/>
                  <a:gd name="connsiteY16" fmla="*/ 483250 h 1646408"/>
                  <a:gd name="connsiteX17" fmla="*/ 1462136 w 2382252"/>
                  <a:gd name="connsiteY17" fmla="*/ 498608 h 1646408"/>
                  <a:gd name="connsiteX18" fmla="*/ 1466499 w 2382252"/>
                  <a:gd name="connsiteY18" fmla="*/ 329408 h 1646408"/>
                  <a:gd name="connsiteX19" fmla="*/ 1683557 w 2382252"/>
                  <a:gd name="connsiteY19" fmla="*/ 329620 h 1646408"/>
                  <a:gd name="connsiteX20" fmla="*/ 1686588 w 2382252"/>
                  <a:gd name="connsiteY20" fmla="*/ 145509 h 1646408"/>
                  <a:gd name="connsiteX21" fmla="*/ 1905276 w 2382252"/>
                  <a:gd name="connsiteY21" fmla="*/ 149270 h 1646408"/>
                  <a:gd name="connsiteX22" fmla="*/ 1901034 w 2382252"/>
                  <a:gd name="connsiteY22" fmla="*/ 0 h 1646408"/>
                  <a:gd name="connsiteX23" fmla="*/ 2382252 w 2382252"/>
                  <a:gd name="connsiteY23" fmla="*/ 23472 h 1646408"/>
                  <a:gd name="connsiteX0" fmla="*/ 0 w 2382252"/>
                  <a:gd name="connsiteY0" fmla="*/ 1646102 h 1646408"/>
                  <a:gd name="connsiteX1" fmla="*/ 237017 w 2382252"/>
                  <a:gd name="connsiteY1" fmla="*/ 1642183 h 1646408"/>
                  <a:gd name="connsiteX2" fmla="*/ 251352 w 2382252"/>
                  <a:gd name="connsiteY2" fmla="*/ 1482411 h 1646408"/>
                  <a:gd name="connsiteX3" fmla="*/ 374603 w 2382252"/>
                  <a:gd name="connsiteY3" fmla="*/ 1478644 h 1646408"/>
                  <a:gd name="connsiteX4" fmla="*/ 375739 w 2382252"/>
                  <a:gd name="connsiteY4" fmla="*/ 1263570 h 1646408"/>
                  <a:gd name="connsiteX5" fmla="*/ 493700 w 2382252"/>
                  <a:gd name="connsiteY5" fmla="*/ 1255309 h 1646408"/>
                  <a:gd name="connsiteX6" fmla="*/ 498335 w 2382252"/>
                  <a:gd name="connsiteY6" fmla="*/ 1059903 h 1646408"/>
                  <a:gd name="connsiteX7" fmla="*/ 550630 w 2382252"/>
                  <a:gd name="connsiteY7" fmla="*/ 1087192 h 1646408"/>
                  <a:gd name="connsiteX8" fmla="*/ 547684 w 2382252"/>
                  <a:gd name="connsiteY8" fmla="*/ 868992 h 1646408"/>
                  <a:gd name="connsiteX9" fmla="*/ 652150 w 2382252"/>
                  <a:gd name="connsiteY9" fmla="*/ 869305 h 1646408"/>
                  <a:gd name="connsiteX10" fmla="*/ 656836 w 2382252"/>
                  <a:gd name="connsiteY10" fmla="*/ 785012 h 1646408"/>
                  <a:gd name="connsiteX11" fmla="*/ 851433 w 2382252"/>
                  <a:gd name="connsiteY11" fmla="*/ 783499 h 1646408"/>
                  <a:gd name="connsiteX12" fmla="*/ 935984 w 2382252"/>
                  <a:gd name="connsiteY12" fmla="*/ 684092 h 1646408"/>
                  <a:gd name="connsiteX13" fmla="*/ 1099921 w 2382252"/>
                  <a:gd name="connsiteY13" fmla="*/ 717500 h 1646408"/>
                  <a:gd name="connsiteX14" fmla="*/ 1099677 w 2382252"/>
                  <a:gd name="connsiteY14" fmla="*/ 542843 h 1646408"/>
                  <a:gd name="connsiteX15" fmla="*/ 1286043 w 2382252"/>
                  <a:gd name="connsiteY15" fmla="*/ 605504 h 1646408"/>
                  <a:gd name="connsiteX16" fmla="*/ 1295413 w 2382252"/>
                  <a:gd name="connsiteY16" fmla="*/ 483250 h 1646408"/>
                  <a:gd name="connsiteX17" fmla="*/ 1462136 w 2382252"/>
                  <a:gd name="connsiteY17" fmla="*/ 498608 h 1646408"/>
                  <a:gd name="connsiteX18" fmla="*/ 1466499 w 2382252"/>
                  <a:gd name="connsiteY18" fmla="*/ 329408 h 1646408"/>
                  <a:gd name="connsiteX19" fmla="*/ 1683557 w 2382252"/>
                  <a:gd name="connsiteY19" fmla="*/ 329620 h 1646408"/>
                  <a:gd name="connsiteX20" fmla="*/ 1686588 w 2382252"/>
                  <a:gd name="connsiteY20" fmla="*/ 145509 h 1646408"/>
                  <a:gd name="connsiteX21" fmla="*/ 1905276 w 2382252"/>
                  <a:gd name="connsiteY21" fmla="*/ 149270 h 1646408"/>
                  <a:gd name="connsiteX22" fmla="*/ 1901034 w 2382252"/>
                  <a:gd name="connsiteY22" fmla="*/ 0 h 1646408"/>
                  <a:gd name="connsiteX23" fmla="*/ 2382252 w 2382252"/>
                  <a:gd name="connsiteY23" fmla="*/ 23472 h 1646408"/>
                  <a:gd name="connsiteX0" fmla="*/ 0 w 2382252"/>
                  <a:gd name="connsiteY0" fmla="*/ 1646102 h 1646408"/>
                  <a:gd name="connsiteX1" fmla="*/ 237017 w 2382252"/>
                  <a:gd name="connsiteY1" fmla="*/ 1642183 h 1646408"/>
                  <a:gd name="connsiteX2" fmla="*/ 251352 w 2382252"/>
                  <a:gd name="connsiteY2" fmla="*/ 1482411 h 1646408"/>
                  <a:gd name="connsiteX3" fmla="*/ 374603 w 2382252"/>
                  <a:gd name="connsiteY3" fmla="*/ 1478644 h 1646408"/>
                  <a:gd name="connsiteX4" fmla="*/ 375739 w 2382252"/>
                  <a:gd name="connsiteY4" fmla="*/ 1263570 h 1646408"/>
                  <a:gd name="connsiteX5" fmla="*/ 493700 w 2382252"/>
                  <a:gd name="connsiteY5" fmla="*/ 1255309 h 1646408"/>
                  <a:gd name="connsiteX6" fmla="*/ 498335 w 2382252"/>
                  <a:gd name="connsiteY6" fmla="*/ 1059903 h 1646408"/>
                  <a:gd name="connsiteX7" fmla="*/ 550630 w 2382252"/>
                  <a:gd name="connsiteY7" fmla="*/ 1087192 h 1646408"/>
                  <a:gd name="connsiteX8" fmla="*/ 547684 w 2382252"/>
                  <a:gd name="connsiteY8" fmla="*/ 868992 h 1646408"/>
                  <a:gd name="connsiteX9" fmla="*/ 652150 w 2382252"/>
                  <a:gd name="connsiteY9" fmla="*/ 869305 h 1646408"/>
                  <a:gd name="connsiteX10" fmla="*/ 656836 w 2382252"/>
                  <a:gd name="connsiteY10" fmla="*/ 785012 h 1646408"/>
                  <a:gd name="connsiteX11" fmla="*/ 930419 w 2382252"/>
                  <a:gd name="connsiteY11" fmla="*/ 814464 h 1646408"/>
                  <a:gd name="connsiteX12" fmla="*/ 935984 w 2382252"/>
                  <a:gd name="connsiteY12" fmla="*/ 684092 h 1646408"/>
                  <a:gd name="connsiteX13" fmla="*/ 1099921 w 2382252"/>
                  <a:gd name="connsiteY13" fmla="*/ 717500 h 1646408"/>
                  <a:gd name="connsiteX14" fmla="*/ 1099677 w 2382252"/>
                  <a:gd name="connsiteY14" fmla="*/ 542843 h 1646408"/>
                  <a:gd name="connsiteX15" fmla="*/ 1286043 w 2382252"/>
                  <a:gd name="connsiteY15" fmla="*/ 605504 h 1646408"/>
                  <a:gd name="connsiteX16" fmla="*/ 1295413 w 2382252"/>
                  <a:gd name="connsiteY16" fmla="*/ 483250 h 1646408"/>
                  <a:gd name="connsiteX17" fmla="*/ 1462136 w 2382252"/>
                  <a:gd name="connsiteY17" fmla="*/ 498608 h 1646408"/>
                  <a:gd name="connsiteX18" fmla="*/ 1466499 w 2382252"/>
                  <a:gd name="connsiteY18" fmla="*/ 329408 h 1646408"/>
                  <a:gd name="connsiteX19" fmla="*/ 1683557 w 2382252"/>
                  <a:gd name="connsiteY19" fmla="*/ 329620 h 1646408"/>
                  <a:gd name="connsiteX20" fmla="*/ 1686588 w 2382252"/>
                  <a:gd name="connsiteY20" fmla="*/ 145509 h 1646408"/>
                  <a:gd name="connsiteX21" fmla="*/ 1905276 w 2382252"/>
                  <a:gd name="connsiteY21" fmla="*/ 149270 h 1646408"/>
                  <a:gd name="connsiteX22" fmla="*/ 1901034 w 2382252"/>
                  <a:gd name="connsiteY22" fmla="*/ 0 h 1646408"/>
                  <a:gd name="connsiteX23" fmla="*/ 2382252 w 2382252"/>
                  <a:gd name="connsiteY23" fmla="*/ 23472 h 1646408"/>
                  <a:gd name="connsiteX0" fmla="*/ 0 w 2382252"/>
                  <a:gd name="connsiteY0" fmla="*/ 1646102 h 1646408"/>
                  <a:gd name="connsiteX1" fmla="*/ 237017 w 2382252"/>
                  <a:gd name="connsiteY1" fmla="*/ 1642183 h 1646408"/>
                  <a:gd name="connsiteX2" fmla="*/ 251352 w 2382252"/>
                  <a:gd name="connsiteY2" fmla="*/ 1482411 h 1646408"/>
                  <a:gd name="connsiteX3" fmla="*/ 374603 w 2382252"/>
                  <a:gd name="connsiteY3" fmla="*/ 1478644 h 1646408"/>
                  <a:gd name="connsiteX4" fmla="*/ 375739 w 2382252"/>
                  <a:gd name="connsiteY4" fmla="*/ 1263570 h 1646408"/>
                  <a:gd name="connsiteX5" fmla="*/ 493700 w 2382252"/>
                  <a:gd name="connsiteY5" fmla="*/ 1255309 h 1646408"/>
                  <a:gd name="connsiteX6" fmla="*/ 498335 w 2382252"/>
                  <a:gd name="connsiteY6" fmla="*/ 1059903 h 1646408"/>
                  <a:gd name="connsiteX7" fmla="*/ 550630 w 2382252"/>
                  <a:gd name="connsiteY7" fmla="*/ 1087192 h 1646408"/>
                  <a:gd name="connsiteX8" fmla="*/ 547684 w 2382252"/>
                  <a:gd name="connsiteY8" fmla="*/ 868992 h 1646408"/>
                  <a:gd name="connsiteX9" fmla="*/ 652150 w 2382252"/>
                  <a:gd name="connsiteY9" fmla="*/ 869305 h 1646408"/>
                  <a:gd name="connsiteX10" fmla="*/ 656836 w 2382252"/>
                  <a:gd name="connsiteY10" fmla="*/ 785012 h 1646408"/>
                  <a:gd name="connsiteX11" fmla="*/ 930419 w 2382252"/>
                  <a:gd name="connsiteY11" fmla="*/ 814464 h 1646408"/>
                  <a:gd name="connsiteX12" fmla="*/ 935984 w 2382252"/>
                  <a:gd name="connsiteY12" fmla="*/ 684092 h 1646408"/>
                  <a:gd name="connsiteX13" fmla="*/ 1099921 w 2382252"/>
                  <a:gd name="connsiteY13" fmla="*/ 717500 h 1646408"/>
                  <a:gd name="connsiteX14" fmla="*/ 1099677 w 2382252"/>
                  <a:gd name="connsiteY14" fmla="*/ 573812 h 1646408"/>
                  <a:gd name="connsiteX15" fmla="*/ 1286043 w 2382252"/>
                  <a:gd name="connsiteY15" fmla="*/ 605504 h 1646408"/>
                  <a:gd name="connsiteX16" fmla="*/ 1295413 w 2382252"/>
                  <a:gd name="connsiteY16" fmla="*/ 483250 h 1646408"/>
                  <a:gd name="connsiteX17" fmla="*/ 1462136 w 2382252"/>
                  <a:gd name="connsiteY17" fmla="*/ 498608 h 1646408"/>
                  <a:gd name="connsiteX18" fmla="*/ 1466499 w 2382252"/>
                  <a:gd name="connsiteY18" fmla="*/ 329408 h 1646408"/>
                  <a:gd name="connsiteX19" fmla="*/ 1683557 w 2382252"/>
                  <a:gd name="connsiteY19" fmla="*/ 329620 h 1646408"/>
                  <a:gd name="connsiteX20" fmla="*/ 1686588 w 2382252"/>
                  <a:gd name="connsiteY20" fmla="*/ 145509 h 1646408"/>
                  <a:gd name="connsiteX21" fmla="*/ 1905276 w 2382252"/>
                  <a:gd name="connsiteY21" fmla="*/ 149270 h 1646408"/>
                  <a:gd name="connsiteX22" fmla="*/ 1901034 w 2382252"/>
                  <a:gd name="connsiteY22" fmla="*/ 0 h 1646408"/>
                  <a:gd name="connsiteX23" fmla="*/ 2382252 w 2382252"/>
                  <a:gd name="connsiteY23" fmla="*/ 23472 h 1646408"/>
                  <a:gd name="connsiteX0" fmla="*/ 0 w 2382252"/>
                  <a:gd name="connsiteY0" fmla="*/ 1646102 h 1646408"/>
                  <a:gd name="connsiteX1" fmla="*/ 237017 w 2382252"/>
                  <a:gd name="connsiteY1" fmla="*/ 1642183 h 1646408"/>
                  <a:gd name="connsiteX2" fmla="*/ 251352 w 2382252"/>
                  <a:gd name="connsiteY2" fmla="*/ 1482411 h 1646408"/>
                  <a:gd name="connsiteX3" fmla="*/ 374603 w 2382252"/>
                  <a:gd name="connsiteY3" fmla="*/ 1478644 h 1646408"/>
                  <a:gd name="connsiteX4" fmla="*/ 375739 w 2382252"/>
                  <a:gd name="connsiteY4" fmla="*/ 1263570 h 1646408"/>
                  <a:gd name="connsiteX5" fmla="*/ 493700 w 2382252"/>
                  <a:gd name="connsiteY5" fmla="*/ 1255309 h 1646408"/>
                  <a:gd name="connsiteX6" fmla="*/ 498335 w 2382252"/>
                  <a:gd name="connsiteY6" fmla="*/ 1059903 h 1646408"/>
                  <a:gd name="connsiteX7" fmla="*/ 550630 w 2382252"/>
                  <a:gd name="connsiteY7" fmla="*/ 1087192 h 1646408"/>
                  <a:gd name="connsiteX8" fmla="*/ 547684 w 2382252"/>
                  <a:gd name="connsiteY8" fmla="*/ 868992 h 1646408"/>
                  <a:gd name="connsiteX9" fmla="*/ 652150 w 2382252"/>
                  <a:gd name="connsiteY9" fmla="*/ 869305 h 1646408"/>
                  <a:gd name="connsiteX10" fmla="*/ 780253 w 2382252"/>
                  <a:gd name="connsiteY10" fmla="*/ 800498 h 1646408"/>
                  <a:gd name="connsiteX11" fmla="*/ 930419 w 2382252"/>
                  <a:gd name="connsiteY11" fmla="*/ 814464 h 1646408"/>
                  <a:gd name="connsiteX12" fmla="*/ 935984 w 2382252"/>
                  <a:gd name="connsiteY12" fmla="*/ 684092 h 1646408"/>
                  <a:gd name="connsiteX13" fmla="*/ 1099921 w 2382252"/>
                  <a:gd name="connsiteY13" fmla="*/ 717500 h 1646408"/>
                  <a:gd name="connsiteX14" fmla="*/ 1099677 w 2382252"/>
                  <a:gd name="connsiteY14" fmla="*/ 573812 h 1646408"/>
                  <a:gd name="connsiteX15" fmla="*/ 1286043 w 2382252"/>
                  <a:gd name="connsiteY15" fmla="*/ 605504 h 1646408"/>
                  <a:gd name="connsiteX16" fmla="*/ 1295413 w 2382252"/>
                  <a:gd name="connsiteY16" fmla="*/ 483250 h 1646408"/>
                  <a:gd name="connsiteX17" fmla="*/ 1462136 w 2382252"/>
                  <a:gd name="connsiteY17" fmla="*/ 498608 h 1646408"/>
                  <a:gd name="connsiteX18" fmla="*/ 1466499 w 2382252"/>
                  <a:gd name="connsiteY18" fmla="*/ 329408 h 1646408"/>
                  <a:gd name="connsiteX19" fmla="*/ 1683557 w 2382252"/>
                  <a:gd name="connsiteY19" fmla="*/ 329620 h 1646408"/>
                  <a:gd name="connsiteX20" fmla="*/ 1686588 w 2382252"/>
                  <a:gd name="connsiteY20" fmla="*/ 145509 h 1646408"/>
                  <a:gd name="connsiteX21" fmla="*/ 1905276 w 2382252"/>
                  <a:gd name="connsiteY21" fmla="*/ 149270 h 1646408"/>
                  <a:gd name="connsiteX22" fmla="*/ 1901034 w 2382252"/>
                  <a:gd name="connsiteY22" fmla="*/ 0 h 1646408"/>
                  <a:gd name="connsiteX23" fmla="*/ 2382252 w 2382252"/>
                  <a:gd name="connsiteY23" fmla="*/ 23472 h 1646408"/>
                  <a:gd name="connsiteX0" fmla="*/ 0 w 2382252"/>
                  <a:gd name="connsiteY0" fmla="*/ 1646102 h 1646408"/>
                  <a:gd name="connsiteX1" fmla="*/ 237017 w 2382252"/>
                  <a:gd name="connsiteY1" fmla="*/ 1642183 h 1646408"/>
                  <a:gd name="connsiteX2" fmla="*/ 251352 w 2382252"/>
                  <a:gd name="connsiteY2" fmla="*/ 1482411 h 1646408"/>
                  <a:gd name="connsiteX3" fmla="*/ 374603 w 2382252"/>
                  <a:gd name="connsiteY3" fmla="*/ 1478644 h 1646408"/>
                  <a:gd name="connsiteX4" fmla="*/ 375739 w 2382252"/>
                  <a:gd name="connsiteY4" fmla="*/ 1263570 h 1646408"/>
                  <a:gd name="connsiteX5" fmla="*/ 493700 w 2382252"/>
                  <a:gd name="connsiteY5" fmla="*/ 1255309 h 1646408"/>
                  <a:gd name="connsiteX6" fmla="*/ 498335 w 2382252"/>
                  <a:gd name="connsiteY6" fmla="*/ 1059903 h 1646408"/>
                  <a:gd name="connsiteX7" fmla="*/ 550630 w 2382252"/>
                  <a:gd name="connsiteY7" fmla="*/ 1087192 h 1646408"/>
                  <a:gd name="connsiteX8" fmla="*/ 547684 w 2382252"/>
                  <a:gd name="connsiteY8" fmla="*/ 868992 h 1646408"/>
                  <a:gd name="connsiteX9" fmla="*/ 652150 w 2382252"/>
                  <a:gd name="connsiteY9" fmla="*/ 869305 h 1646408"/>
                  <a:gd name="connsiteX10" fmla="*/ 790126 w 2382252"/>
                  <a:gd name="connsiteY10" fmla="*/ 661150 h 1646408"/>
                  <a:gd name="connsiteX11" fmla="*/ 930419 w 2382252"/>
                  <a:gd name="connsiteY11" fmla="*/ 814464 h 1646408"/>
                  <a:gd name="connsiteX12" fmla="*/ 935984 w 2382252"/>
                  <a:gd name="connsiteY12" fmla="*/ 684092 h 1646408"/>
                  <a:gd name="connsiteX13" fmla="*/ 1099921 w 2382252"/>
                  <a:gd name="connsiteY13" fmla="*/ 717500 h 1646408"/>
                  <a:gd name="connsiteX14" fmla="*/ 1099677 w 2382252"/>
                  <a:gd name="connsiteY14" fmla="*/ 573812 h 1646408"/>
                  <a:gd name="connsiteX15" fmla="*/ 1286043 w 2382252"/>
                  <a:gd name="connsiteY15" fmla="*/ 605504 h 1646408"/>
                  <a:gd name="connsiteX16" fmla="*/ 1295413 w 2382252"/>
                  <a:gd name="connsiteY16" fmla="*/ 483250 h 1646408"/>
                  <a:gd name="connsiteX17" fmla="*/ 1462136 w 2382252"/>
                  <a:gd name="connsiteY17" fmla="*/ 498608 h 1646408"/>
                  <a:gd name="connsiteX18" fmla="*/ 1466499 w 2382252"/>
                  <a:gd name="connsiteY18" fmla="*/ 329408 h 1646408"/>
                  <a:gd name="connsiteX19" fmla="*/ 1683557 w 2382252"/>
                  <a:gd name="connsiteY19" fmla="*/ 329620 h 1646408"/>
                  <a:gd name="connsiteX20" fmla="*/ 1686588 w 2382252"/>
                  <a:gd name="connsiteY20" fmla="*/ 145509 h 1646408"/>
                  <a:gd name="connsiteX21" fmla="*/ 1905276 w 2382252"/>
                  <a:gd name="connsiteY21" fmla="*/ 149270 h 1646408"/>
                  <a:gd name="connsiteX22" fmla="*/ 1901034 w 2382252"/>
                  <a:gd name="connsiteY22" fmla="*/ 0 h 1646408"/>
                  <a:gd name="connsiteX23" fmla="*/ 2382252 w 2382252"/>
                  <a:gd name="connsiteY23" fmla="*/ 23472 h 1646408"/>
                  <a:gd name="connsiteX0" fmla="*/ 0 w 2382252"/>
                  <a:gd name="connsiteY0" fmla="*/ 1646102 h 1646408"/>
                  <a:gd name="connsiteX1" fmla="*/ 237017 w 2382252"/>
                  <a:gd name="connsiteY1" fmla="*/ 1642183 h 1646408"/>
                  <a:gd name="connsiteX2" fmla="*/ 251352 w 2382252"/>
                  <a:gd name="connsiteY2" fmla="*/ 1482411 h 1646408"/>
                  <a:gd name="connsiteX3" fmla="*/ 374603 w 2382252"/>
                  <a:gd name="connsiteY3" fmla="*/ 1478644 h 1646408"/>
                  <a:gd name="connsiteX4" fmla="*/ 375739 w 2382252"/>
                  <a:gd name="connsiteY4" fmla="*/ 1263570 h 1646408"/>
                  <a:gd name="connsiteX5" fmla="*/ 493700 w 2382252"/>
                  <a:gd name="connsiteY5" fmla="*/ 1255309 h 1646408"/>
                  <a:gd name="connsiteX6" fmla="*/ 498335 w 2382252"/>
                  <a:gd name="connsiteY6" fmla="*/ 1059903 h 1646408"/>
                  <a:gd name="connsiteX7" fmla="*/ 550630 w 2382252"/>
                  <a:gd name="connsiteY7" fmla="*/ 1087192 h 1646408"/>
                  <a:gd name="connsiteX8" fmla="*/ 547684 w 2382252"/>
                  <a:gd name="connsiteY8" fmla="*/ 868992 h 1646408"/>
                  <a:gd name="connsiteX9" fmla="*/ 652150 w 2382252"/>
                  <a:gd name="connsiteY9" fmla="*/ 869305 h 1646408"/>
                  <a:gd name="connsiteX10" fmla="*/ 775316 w 2382252"/>
                  <a:gd name="connsiteY10" fmla="*/ 785014 h 1646408"/>
                  <a:gd name="connsiteX11" fmla="*/ 930419 w 2382252"/>
                  <a:gd name="connsiteY11" fmla="*/ 814464 h 1646408"/>
                  <a:gd name="connsiteX12" fmla="*/ 935984 w 2382252"/>
                  <a:gd name="connsiteY12" fmla="*/ 684092 h 1646408"/>
                  <a:gd name="connsiteX13" fmla="*/ 1099921 w 2382252"/>
                  <a:gd name="connsiteY13" fmla="*/ 717500 h 1646408"/>
                  <a:gd name="connsiteX14" fmla="*/ 1099677 w 2382252"/>
                  <a:gd name="connsiteY14" fmla="*/ 573812 h 1646408"/>
                  <a:gd name="connsiteX15" fmla="*/ 1286043 w 2382252"/>
                  <a:gd name="connsiteY15" fmla="*/ 605504 h 1646408"/>
                  <a:gd name="connsiteX16" fmla="*/ 1295413 w 2382252"/>
                  <a:gd name="connsiteY16" fmla="*/ 483250 h 1646408"/>
                  <a:gd name="connsiteX17" fmla="*/ 1462136 w 2382252"/>
                  <a:gd name="connsiteY17" fmla="*/ 498608 h 1646408"/>
                  <a:gd name="connsiteX18" fmla="*/ 1466499 w 2382252"/>
                  <a:gd name="connsiteY18" fmla="*/ 329408 h 1646408"/>
                  <a:gd name="connsiteX19" fmla="*/ 1683557 w 2382252"/>
                  <a:gd name="connsiteY19" fmla="*/ 329620 h 1646408"/>
                  <a:gd name="connsiteX20" fmla="*/ 1686588 w 2382252"/>
                  <a:gd name="connsiteY20" fmla="*/ 145509 h 1646408"/>
                  <a:gd name="connsiteX21" fmla="*/ 1905276 w 2382252"/>
                  <a:gd name="connsiteY21" fmla="*/ 149270 h 1646408"/>
                  <a:gd name="connsiteX22" fmla="*/ 1901034 w 2382252"/>
                  <a:gd name="connsiteY22" fmla="*/ 0 h 1646408"/>
                  <a:gd name="connsiteX23" fmla="*/ 2382252 w 2382252"/>
                  <a:gd name="connsiteY23" fmla="*/ 23472 h 1646408"/>
                  <a:gd name="connsiteX0" fmla="*/ 0 w 2382252"/>
                  <a:gd name="connsiteY0" fmla="*/ 1646102 h 1646408"/>
                  <a:gd name="connsiteX1" fmla="*/ 237017 w 2382252"/>
                  <a:gd name="connsiteY1" fmla="*/ 1642183 h 1646408"/>
                  <a:gd name="connsiteX2" fmla="*/ 251352 w 2382252"/>
                  <a:gd name="connsiteY2" fmla="*/ 1482411 h 1646408"/>
                  <a:gd name="connsiteX3" fmla="*/ 374603 w 2382252"/>
                  <a:gd name="connsiteY3" fmla="*/ 1478644 h 1646408"/>
                  <a:gd name="connsiteX4" fmla="*/ 375739 w 2382252"/>
                  <a:gd name="connsiteY4" fmla="*/ 1263570 h 1646408"/>
                  <a:gd name="connsiteX5" fmla="*/ 493700 w 2382252"/>
                  <a:gd name="connsiteY5" fmla="*/ 1255309 h 1646408"/>
                  <a:gd name="connsiteX6" fmla="*/ 498335 w 2382252"/>
                  <a:gd name="connsiteY6" fmla="*/ 1059903 h 1646408"/>
                  <a:gd name="connsiteX7" fmla="*/ 550630 w 2382252"/>
                  <a:gd name="connsiteY7" fmla="*/ 1087192 h 1646408"/>
                  <a:gd name="connsiteX8" fmla="*/ 547684 w 2382252"/>
                  <a:gd name="connsiteY8" fmla="*/ 868992 h 1646408"/>
                  <a:gd name="connsiteX9" fmla="*/ 652150 w 2382252"/>
                  <a:gd name="connsiteY9" fmla="*/ 869305 h 1646408"/>
                  <a:gd name="connsiteX10" fmla="*/ 775316 w 2382252"/>
                  <a:gd name="connsiteY10" fmla="*/ 785014 h 1646408"/>
                  <a:gd name="connsiteX11" fmla="*/ 930419 w 2382252"/>
                  <a:gd name="connsiteY11" fmla="*/ 814464 h 1646408"/>
                  <a:gd name="connsiteX12" fmla="*/ 935984 w 2382252"/>
                  <a:gd name="connsiteY12" fmla="*/ 684092 h 1646408"/>
                  <a:gd name="connsiteX13" fmla="*/ 1099921 w 2382252"/>
                  <a:gd name="connsiteY13" fmla="*/ 717500 h 1646408"/>
                  <a:gd name="connsiteX14" fmla="*/ 1099677 w 2382252"/>
                  <a:gd name="connsiteY14" fmla="*/ 573812 h 1646408"/>
                  <a:gd name="connsiteX15" fmla="*/ 1286043 w 2382252"/>
                  <a:gd name="connsiteY15" fmla="*/ 605504 h 1646408"/>
                  <a:gd name="connsiteX16" fmla="*/ 1295413 w 2382252"/>
                  <a:gd name="connsiteY16" fmla="*/ 483250 h 1646408"/>
                  <a:gd name="connsiteX17" fmla="*/ 1462136 w 2382252"/>
                  <a:gd name="connsiteY17" fmla="*/ 498608 h 1646408"/>
                  <a:gd name="connsiteX18" fmla="*/ 1466499 w 2382252"/>
                  <a:gd name="connsiteY18" fmla="*/ 329408 h 1646408"/>
                  <a:gd name="connsiteX19" fmla="*/ 1683557 w 2382252"/>
                  <a:gd name="connsiteY19" fmla="*/ 329620 h 1646408"/>
                  <a:gd name="connsiteX20" fmla="*/ 1686588 w 2382252"/>
                  <a:gd name="connsiteY20" fmla="*/ 145509 h 1646408"/>
                  <a:gd name="connsiteX21" fmla="*/ 1905276 w 2382252"/>
                  <a:gd name="connsiteY21" fmla="*/ 149270 h 1646408"/>
                  <a:gd name="connsiteX22" fmla="*/ 1901034 w 2382252"/>
                  <a:gd name="connsiteY22" fmla="*/ 0 h 1646408"/>
                  <a:gd name="connsiteX23" fmla="*/ 2382252 w 2382252"/>
                  <a:gd name="connsiteY23" fmla="*/ 23472 h 1646408"/>
                  <a:gd name="connsiteX0" fmla="*/ 0 w 2382252"/>
                  <a:gd name="connsiteY0" fmla="*/ 1646102 h 1646408"/>
                  <a:gd name="connsiteX1" fmla="*/ 237017 w 2382252"/>
                  <a:gd name="connsiteY1" fmla="*/ 1642183 h 1646408"/>
                  <a:gd name="connsiteX2" fmla="*/ 251352 w 2382252"/>
                  <a:gd name="connsiteY2" fmla="*/ 1482411 h 1646408"/>
                  <a:gd name="connsiteX3" fmla="*/ 374603 w 2382252"/>
                  <a:gd name="connsiteY3" fmla="*/ 1478644 h 1646408"/>
                  <a:gd name="connsiteX4" fmla="*/ 375739 w 2382252"/>
                  <a:gd name="connsiteY4" fmla="*/ 1263570 h 1646408"/>
                  <a:gd name="connsiteX5" fmla="*/ 493700 w 2382252"/>
                  <a:gd name="connsiteY5" fmla="*/ 1255309 h 1646408"/>
                  <a:gd name="connsiteX6" fmla="*/ 498335 w 2382252"/>
                  <a:gd name="connsiteY6" fmla="*/ 1059903 h 1646408"/>
                  <a:gd name="connsiteX7" fmla="*/ 550630 w 2382252"/>
                  <a:gd name="connsiteY7" fmla="*/ 1087192 h 1646408"/>
                  <a:gd name="connsiteX8" fmla="*/ 547684 w 2382252"/>
                  <a:gd name="connsiteY8" fmla="*/ 868992 h 1646408"/>
                  <a:gd name="connsiteX9" fmla="*/ 773098 w 2382252"/>
                  <a:gd name="connsiteY9" fmla="*/ 915757 h 1646408"/>
                  <a:gd name="connsiteX10" fmla="*/ 775316 w 2382252"/>
                  <a:gd name="connsiteY10" fmla="*/ 785014 h 1646408"/>
                  <a:gd name="connsiteX11" fmla="*/ 930419 w 2382252"/>
                  <a:gd name="connsiteY11" fmla="*/ 814464 h 1646408"/>
                  <a:gd name="connsiteX12" fmla="*/ 935984 w 2382252"/>
                  <a:gd name="connsiteY12" fmla="*/ 684092 h 1646408"/>
                  <a:gd name="connsiteX13" fmla="*/ 1099921 w 2382252"/>
                  <a:gd name="connsiteY13" fmla="*/ 717500 h 1646408"/>
                  <a:gd name="connsiteX14" fmla="*/ 1099677 w 2382252"/>
                  <a:gd name="connsiteY14" fmla="*/ 573812 h 1646408"/>
                  <a:gd name="connsiteX15" fmla="*/ 1286043 w 2382252"/>
                  <a:gd name="connsiteY15" fmla="*/ 605504 h 1646408"/>
                  <a:gd name="connsiteX16" fmla="*/ 1295413 w 2382252"/>
                  <a:gd name="connsiteY16" fmla="*/ 483250 h 1646408"/>
                  <a:gd name="connsiteX17" fmla="*/ 1462136 w 2382252"/>
                  <a:gd name="connsiteY17" fmla="*/ 498608 h 1646408"/>
                  <a:gd name="connsiteX18" fmla="*/ 1466499 w 2382252"/>
                  <a:gd name="connsiteY18" fmla="*/ 329408 h 1646408"/>
                  <a:gd name="connsiteX19" fmla="*/ 1683557 w 2382252"/>
                  <a:gd name="connsiteY19" fmla="*/ 329620 h 1646408"/>
                  <a:gd name="connsiteX20" fmla="*/ 1686588 w 2382252"/>
                  <a:gd name="connsiteY20" fmla="*/ 145509 h 1646408"/>
                  <a:gd name="connsiteX21" fmla="*/ 1905276 w 2382252"/>
                  <a:gd name="connsiteY21" fmla="*/ 149270 h 1646408"/>
                  <a:gd name="connsiteX22" fmla="*/ 1901034 w 2382252"/>
                  <a:gd name="connsiteY22" fmla="*/ 0 h 1646408"/>
                  <a:gd name="connsiteX23" fmla="*/ 2382252 w 2382252"/>
                  <a:gd name="connsiteY23" fmla="*/ 23472 h 1646408"/>
                  <a:gd name="connsiteX0" fmla="*/ 0 w 2382252"/>
                  <a:gd name="connsiteY0" fmla="*/ 1646102 h 1646408"/>
                  <a:gd name="connsiteX1" fmla="*/ 237017 w 2382252"/>
                  <a:gd name="connsiteY1" fmla="*/ 1642183 h 1646408"/>
                  <a:gd name="connsiteX2" fmla="*/ 251352 w 2382252"/>
                  <a:gd name="connsiteY2" fmla="*/ 1482411 h 1646408"/>
                  <a:gd name="connsiteX3" fmla="*/ 374603 w 2382252"/>
                  <a:gd name="connsiteY3" fmla="*/ 1478644 h 1646408"/>
                  <a:gd name="connsiteX4" fmla="*/ 375739 w 2382252"/>
                  <a:gd name="connsiteY4" fmla="*/ 1263570 h 1646408"/>
                  <a:gd name="connsiteX5" fmla="*/ 493700 w 2382252"/>
                  <a:gd name="connsiteY5" fmla="*/ 1255309 h 1646408"/>
                  <a:gd name="connsiteX6" fmla="*/ 498335 w 2382252"/>
                  <a:gd name="connsiteY6" fmla="*/ 1059903 h 1646408"/>
                  <a:gd name="connsiteX7" fmla="*/ 550630 w 2382252"/>
                  <a:gd name="connsiteY7" fmla="*/ 1087192 h 1646408"/>
                  <a:gd name="connsiteX8" fmla="*/ 643948 w 2382252"/>
                  <a:gd name="connsiteY8" fmla="*/ 899961 h 1646408"/>
                  <a:gd name="connsiteX9" fmla="*/ 773098 w 2382252"/>
                  <a:gd name="connsiteY9" fmla="*/ 915757 h 1646408"/>
                  <a:gd name="connsiteX10" fmla="*/ 775316 w 2382252"/>
                  <a:gd name="connsiteY10" fmla="*/ 785014 h 1646408"/>
                  <a:gd name="connsiteX11" fmla="*/ 930419 w 2382252"/>
                  <a:gd name="connsiteY11" fmla="*/ 814464 h 1646408"/>
                  <a:gd name="connsiteX12" fmla="*/ 935984 w 2382252"/>
                  <a:gd name="connsiteY12" fmla="*/ 684092 h 1646408"/>
                  <a:gd name="connsiteX13" fmla="*/ 1099921 w 2382252"/>
                  <a:gd name="connsiteY13" fmla="*/ 717500 h 1646408"/>
                  <a:gd name="connsiteX14" fmla="*/ 1099677 w 2382252"/>
                  <a:gd name="connsiteY14" fmla="*/ 573812 h 1646408"/>
                  <a:gd name="connsiteX15" fmla="*/ 1286043 w 2382252"/>
                  <a:gd name="connsiteY15" fmla="*/ 605504 h 1646408"/>
                  <a:gd name="connsiteX16" fmla="*/ 1295413 w 2382252"/>
                  <a:gd name="connsiteY16" fmla="*/ 483250 h 1646408"/>
                  <a:gd name="connsiteX17" fmla="*/ 1462136 w 2382252"/>
                  <a:gd name="connsiteY17" fmla="*/ 498608 h 1646408"/>
                  <a:gd name="connsiteX18" fmla="*/ 1466499 w 2382252"/>
                  <a:gd name="connsiteY18" fmla="*/ 329408 h 1646408"/>
                  <a:gd name="connsiteX19" fmla="*/ 1683557 w 2382252"/>
                  <a:gd name="connsiteY19" fmla="*/ 329620 h 1646408"/>
                  <a:gd name="connsiteX20" fmla="*/ 1686588 w 2382252"/>
                  <a:gd name="connsiteY20" fmla="*/ 145509 h 1646408"/>
                  <a:gd name="connsiteX21" fmla="*/ 1905276 w 2382252"/>
                  <a:gd name="connsiteY21" fmla="*/ 149270 h 1646408"/>
                  <a:gd name="connsiteX22" fmla="*/ 1901034 w 2382252"/>
                  <a:gd name="connsiteY22" fmla="*/ 0 h 1646408"/>
                  <a:gd name="connsiteX23" fmla="*/ 2382252 w 2382252"/>
                  <a:gd name="connsiteY23" fmla="*/ 23472 h 1646408"/>
                  <a:gd name="connsiteX0" fmla="*/ 0 w 2382252"/>
                  <a:gd name="connsiteY0" fmla="*/ 1646102 h 1646408"/>
                  <a:gd name="connsiteX1" fmla="*/ 237017 w 2382252"/>
                  <a:gd name="connsiteY1" fmla="*/ 1642183 h 1646408"/>
                  <a:gd name="connsiteX2" fmla="*/ 251352 w 2382252"/>
                  <a:gd name="connsiteY2" fmla="*/ 1482411 h 1646408"/>
                  <a:gd name="connsiteX3" fmla="*/ 374603 w 2382252"/>
                  <a:gd name="connsiteY3" fmla="*/ 1478644 h 1646408"/>
                  <a:gd name="connsiteX4" fmla="*/ 375739 w 2382252"/>
                  <a:gd name="connsiteY4" fmla="*/ 1263570 h 1646408"/>
                  <a:gd name="connsiteX5" fmla="*/ 493700 w 2382252"/>
                  <a:gd name="connsiteY5" fmla="*/ 1255309 h 1646408"/>
                  <a:gd name="connsiteX6" fmla="*/ 498335 w 2382252"/>
                  <a:gd name="connsiteY6" fmla="*/ 1059903 h 1646408"/>
                  <a:gd name="connsiteX7" fmla="*/ 644426 w 2382252"/>
                  <a:gd name="connsiteY7" fmla="*/ 1149122 h 1646408"/>
                  <a:gd name="connsiteX8" fmla="*/ 643948 w 2382252"/>
                  <a:gd name="connsiteY8" fmla="*/ 899961 h 1646408"/>
                  <a:gd name="connsiteX9" fmla="*/ 773098 w 2382252"/>
                  <a:gd name="connsiteY9" fmla="*/ 915757 h 1646408"/>
                  <a:gd name="connsiteX10" fmla="*/ 775316 w 2382252"/>
                  <a:gd name="connsiteY10" fmla="*/ 785014 h 1646408"/>
                  <a:gd name="connsiteX11" fmla="*/ 930419 w 2382252"/>
                  <a:gd name="connsiteY11" fmla="*/ 814464 h 1646408"/>
                  <a:gd name="connsiteX12" fmla="*/ 935984 w 2382252"/>
                  <a:gd name="connsiteY12" fmla="*/ 684092 h 1646408"/>
                  <a:gd name="connsiteX13" fmla="*/ 1099921 w 2382252"/>
                  <a:gd name="connsiteY13" fmla="*/ 717500 h 1646408"/>
                  <a:gd name="connsiteX14" fmla="*/ 1099677 w 2382252"/>
                  <a:gd name="connsiteY14" fmla="*/ 573812 h 1646408"/>
                  <a:gd name="connsiteX15" fmla="*/ 1286043 w 2382252"/>
                  <a:gd name="connsiteY15" fmla="*/ 605504 h 1646408"/>
                  <a:gd name="connsiteX16" fmla="*/ 1295413 w 2382252"/>
                  <a:gd name="connsiteY16" fmla="*/ 483250 h 1646408"/>
                  <a:gd name="connsiteX17" fmla="*/ 1462136 w 2382252"/>
                  <a:gd name="connsiteY17" fmla="*/ 498608 h 1646408"/>
                  <a:gd name="connsiteX18" fmla="*/ 1466499 w 2382252"/>
                  <a:gd name="connsiteY18" fmla="*/ 329408 h 1646408"/>
                  <a:gd name="connsiteX19" fmla="*/ 1683557 w 2382252"/>
                  <a:gd name="connsiteY19" fmla="*/ 329620 h 1646408"/>
                  <a:gd name="connsiteX20" fmla="*/ 1686588 w 2382252"/>
                  <a:gd name="connsiteY20" fmla="*/ 145509 h 1646408"/>
                  <a:gd name="connsiteX21" fmla="*/ 1905276 w 2382252"/>
                  <a:gd name="connsiteY21" fmla="*/ 149270 h 1646408"/>
                  <a:gd name="connsiteX22" fmla="*/ 1901034 w 2382252"/>
                  <a:gd name="connsiteY22" fmla="*/ 0 h 1646408"/>
                  <a:gd name="connsiteX23" fmla="*/ 2382252 w 2382252"/>
                  <a:gd name="connsiteY23" fmla="*/ 23472 h 1646408"/>
                  <a:gd name="connsiteX0" fmla="*/ 0 w 2382252"/>
                  <a:gd name="connsiteY0" fmla="*/ 1646102 h 1646408"/>
                  <a:gd name="connsiteX1" fmla="*/ 237017 w 2382252"/>
                  <a:gd name="connsiteY1" fmla="*/ 1642183 h 1646408"/>
                  <a:gd name="connsiteX2" fmla="*/ 251352 w 2382252"/>
                  <a:gd name="connsiteY2" fmla="*/ 1482411 h 1646408"/>
                  <a:gd name="connsiteX3" fmla="*/ 374603 w 2382252"/>
                  <a:gd name="connsiteY3" fmla="*/ 1478644 h 1646408"/>
                  <a:gd name="connsiteX4" fmla="*/ 375739 w 2382252"/>
                  <a:gd name="connsiteY4" fmla="*/ 1263570 h 1646408"/>
                  <a:gd name="connsiteX5" fmla="*/ 493700 w 2382252"/>
                  <a:gd name="connsiteY5" fmla="*/ 1255309 h 1646408"/>
                  <a:gd name="connsiteX6" fmla="*/ 592132 w 2382252"/>
                  <a:gd name="connsiteY6" fmla="*/ 1121835 h 1646408"/>
                  <a:gd name="connsiteX7" fmla="*/ 644426 w 2382252"/>
                  <a:gd name="connsiteY7" fmla="*/ 1149122 h 1646408"/>
                  <a:gd name="connsiteX8" fmla="*/ 643948 w 2382252"/>
                  <a:gd name="connsiteY8" fmla="*/ 899961 h 1646408"/>
                  <a:gd name="connsiteX9" fmla="*/ 773098 w 2382252"/>
                  <a:gd name="connsiteY9" fmla="*/ 915757 h 1646408"/>
                  <a:gd name="connsiteX10" fmla="*/ 775316 w 2382252"/>
                  <a:gd name="connsiteY10" fmla="*/ 785014 h 1646408"/>
                  <a:gd name="connsiteX11" fmla="*/ 930419 w 2382252"/>
                  <a:gd name="connsiteY11" fmla="*/ 814464 h 1646408"/>
                  <a:gd name="connsiteX12" fmla="*/ 935984 w 2382252"/>
                  <a:gd name="connsiteY12" fmla="*/ 684092 h 1646408"/>
                  <a:gd name="connsiteX13" fmla="*/ 1099921 w 2382252"/>
                  <a:gd name="connsiteY13" fmla="*/ 717500 h 1646408"/>
                  <a:gd name="connsiteX14" fmla="*/ 1099677 w 2382252"/>
                  <a:gd name="connsiteY14" fmla="*/ 573812 h 1646408"/>
                  <a:gd name="connsiteX15" fmla="*/ 1286043 w 2382252"/>
                  <a:gd name="connsiteY15" fmla="*/ 605504 h 1646408"/>
                  <a:gd name="connsiteX16" fmla="*/ 1295413 w 2382252"/>
                  <a:gd name="connsiteY16" fmla="*/ 483250 h 1646408"/>
                  <a:gd name="connsiteX17" fmla="*/ 1462136 w 2382252"/>
                  <a:gd name="connsiteY17" fmla="*/ 498608 h 1646408"/>
                  <a:gd name="connsiteX18" fmla="*/ 1466499 w 2382252"/>
                  <a:gd name="connsiteY18" fmla="*/ 329408 h 1646408"/>
                  <a:gd name="connsiteX19" fmla="*/ 1683557 w 2382252"/>
                  <a:gd name="connsiteY19" fmla="*/ 329620 h 1646408"/>
                  <a:gd name="connsiteX20" fmla="*/ 1686588 w 2382252"/>
                  <a:gd name="connsiteY20" fmla="*/ 145509 h 1646408"/>
                  <a:gd name="connsiteX21" fmla="*/ 1905276 w 2382252"/>
                  <a:gd name="connsiteY21" fmla="*/ 149270 h 1646408"/>
                  <a:gd name="connsiteX22" fmla="*/ 1901034 w 2382252"/>
                  <a:gd name="connsiteY22" fmla="*/ 0 h 1646408"/>
                  <a:gd name="connsiteX23" fmla="*/ 2382252 w 2382252"/>
                  <a:gd name="connsiteY23" fmla="*/ 23472 h 1646408"/>
                  <a:gd name="connsiteX0" fmla="*/ 0 w 2382252"/>
                  <a:gd name="connsiteY0" fmla="*/ 1646102 h 1646408"/>
                  <a:gd name="connsiteX1" fmla="*/ 237017 w 2382252"/>
                  <a:gd name="connsiteY1" fmla="*/ 1642183 h 1646408"/>
                  <a:gd name="connsiteX2" fmla="*/ 251352 w 2382252"/>
                  <a:gd name="connsiteY2" fmla="*/ 1482411 h 1646408"/>
                  <a:gd name="connsiteX3" fmla="*/ 374603 w 2382252"/>
                  <a:gd name="connsiteY3" fmla="*/ 1478644 h 1646408"/>
                  <a:gd name="connsiteX4" fmla="*/ 375739 w 2382252"/>
                  <a:gd name="connsiteY4" fmla="*/ 1263570 h 1646408"/>
                  <a:gd name="connsiteX5" fmla="*/ 587497 w 2382252"/>
                  <a:gd name="connsiteY5" fmla="*/ 1270793 h 1646408"/>
                  <a:gd name="connsiteX6" fmla="*/ 592132 w 2382252"/>
                  <a:gd name="connsiteY6" fmla="*/ 1121835 h 1646408"/>
                  <a:gd name="connsiteX7" fmla="*/ 644426 w 2382252"/>
                  <a:gd name="connsiteY7" fmla="*/ 1149122 h 1646408"/>
                  <a:gd name="connsiteX8" fmla="*/ 643948 w 2382252"/>
                  <a:gd name="connsiteY8" fmla="*/ 899961 h 1646408"/>
                  <a:gd name="connsiteX9" fmla="*/ 773098 w 2382252"/>
                  <a:gd name="connsiteY9" fmla="*/ 915757 h 1646408"/>
                  <a:gd name="connsiteX10" fmla="*/ 775316 w 2382252"/>
                  <a:gd name="connsiteY10" fmla="*/ 785014 h 1646408"/>
                  <a:gd name="connsiteX11" fmla="*/ 930419 w 2382252"/>
                  <a:gd name="connsiteY11" fmla="*/ 814464 h 1646408"/>
                  <a:gd name="connsiteX12" fmla="*/ 935984 w 2382252"/>
                  <a:gd name="connsiteY12" fmla="*/ 684092 h 1646408"/>
                  <a:gd name="connsiteX13" fmla="*/ 1099921 w 2382252"/>
                  <a:gd name="connsiteY13" fmla="*/ 717500 h 1646408"/>
                  <a:gd name="connsiteX14" fmla="*/ 1099677 w 2382252"/>
                  <a:gd name="connsiteY14" fmla="*/ 573812 h 1646408"/>
                  <a:gd name="connsiteX15" fmla="*/ 1286043 w 2382252"/>
                  <a:gd name="connsiteY15" fmla="*/ 605504 h 1646408"/>
                  <a:gd name="connsiteX16" fmla="*/ 1295413 w 2382252"/>
                  <a:gd name="connsiteY16" fmla="*/ 483250 h 1646408"/>
                  <a:gd name="connsiteX17" fmla="*/ 1462136 w 2382252"/>
                  <a:gd name="connsiteY17" fmla="*/ 498608 h 1646408"/>
                  <a:gd name="connsiteX18" fmla="*/ 1466499 w 2382252"/>
                  <a:gd name="connsiteY18" fmla="*/ 329408 h 1646408"/>
                  <a:gd name="connsiteX19" fmla="*/ 1683557 w 2382252"/>
                  <a:gd name="connsiteY19" fmla="*/ 329620 h 1646408"/>
                  <a:gd name="connsiteX20" fmla="*/ 1686588 w 2382252"/>
                  <a:gd name="connsiteY20" fmla="*/ 145509 h 1646408"/>
                  <a:gd name="connsiteX21" fmla="*/ 1905276 w 2382252"/>
                  <a:gd name="connsiteY21" fmla="*/ 149270 h 1646408"/>
                  <a:gd name="connsiteX22" fmla="*/ 1901034 w 2382252"/>
                  <a:gd name="connsiteY22" fmla="*/ 0 h 1646408"/>
                  <a:gd name="connsiteX23" fmla="*/ 2382252 w 2382252"/>
                  <a:gd name="connsiteY23" fmla="*/ 23472 h 1646408"/>
                  <a:gd name="connsiteX0" fmla="*/ 0 w 2382252"/>
                  <a:gd name="connsiteY0" fmla="*/ 1646102 h 1646408"/>
                  <a:gd name="connsiteX1" fmla="*/ 237017 w 2382252"/>
                  <a:gd name="connsiteY1" fmla="*/ 1642183 h 1646408"/>
                  <a:gd name="connsiteX2" fmla="*/ 251352 w 2382252"/>
                  <a:gd name="connsiteY2" fmla="*/ 1482411 h 1646408"/>
                  <a:gd name="connsiteX3" fmla="*/ 374603 w 2382252"/>
                  <a:gd name="connsiteY3" fmla="*/ 1478644 h 1646408"/>
                  <a:gd name="connsiteX4" fmla="*/ 474472 w 2382252"/>
                  <a:gd name="connsiteY4" fmla="*/ 1263572 h 1646408"/>
                  <a:gd name="connsiteX5" fmla="*/ 587497 w 2382252"/>
                  <a:gd name="connsiteY5" fmla="*/ 1270793 h 1646408"/>
                  <a:gd name="connsiteX6" fmla="*/ 592132 w 2382252"/>
                  <a:gd name="connsiteY6" fmla="*/ 1121835 h 1646408"/>
                  <a:gd name="connsiteX7" fmla="*/ 644426 w 2382252"/>
                  <a:gd name="connsiteY7" fmla="*/ 1149122 h 1646408"/>
                  <a:gd name="connsiteX8" fmla="*/ 643948 w 2382252"/>
                  <a:gd name="connsiteY8" fmla="*/ 899961 h 1646408"/>
                  <a:gd name="connsiteX9" fmla="*/ 773098 w 2382252"/>
                  <a:gd name="connsiteY9" fmla="*/ 915757 h 1646408"/>
                  <a:gd name="connsiteX10" fmla="*/ 775316 w 2382252"/>
                  <a:gd name="connsiteY10" fmla="*/ 785014 h 1646408"/>
                  <a:gd name="connsiteX11" fmla="*/ 930419 w 2382252"/>
                  <a:gd name="connsiteY11" fmla="*/ 814464 h 1646408"/>
                  <a:gd name="connsiteX12" fmla="*/ 935984 w 2382252"/>
                  <a:gd name="connsiteY12" fmla="*/ 684092 h 1646408"/>
                  <a:gd name="connsiteX13" fmla="*/ 1099921 w 2382252"/>
                  <a:gd name="connsiteY13" fmla="*/ 717500 h 1646408"/>
                  <a:gd name="connsiteX14" fmla="*/ 1099677 w 2382252"/>
                  <a:gd name="connsiteY14" fmla="*/ 573812 h 1646408"/>
                  <a:gd name="connsiteX15" fmla="*/ 1286043 w 2382252"/>
                  <a:gd name="connsiteY15" fmla="*/ 605504 h 1646408"/>
                  <a:gd name="connsiteX16" fmla="*/ 1295413 w 2382252"/>
                  <a:gd name="connsiteY16" fmla="*/ 483250 h 1646408"/>
                  <a:gd name="connsiteX17" fmla="*/ 1462136 w 2382252"/>
                  <a:gd name="connsiteY17" fmla="*/ 498608 h 1646408"/>
                  <a:gd name="connsiteX18" fmla="*/ 1466499 w 2382252"/>
                  <a:gd name="connsiteY18" fmla="*/ 329408 h 1646408"/>
                  <a:gd name="connsiteX19" fmla="*/ 1683557 w 2382252"/>
                  <a:gd name="connsiteY19" fmla="*/ 329620 h 1646408"/>
                  <a:gd name="connsiteX20" fmla="*/ 1686588 w 2382252"/>
                  <a:gd name="connsiteY20" fmla="*/ 145509 h 1646408"/>
                  <a:gd name="connsiteX21" fmla="*/ 1905276 w 2382252"/>
                  <a:gd name="connsiteY21" fmla="*/ 149270 h 1646408"/>
                  <a:gd name="connsiteX22" fmla="*/ 1901034 w 2382252"/>
                  <a:gd name="connsiteY22" fmla="*/ 0 h 1646408"/>
                  <a:gd name="connsiteX23" fmla="*/ 2382252 w 2382252"/>
                  <a:gd name="connsiteY23" fmla="*/ 23472 h 1646408"/>
                  <a:gd name="connsiteX0" fmla="*/ 0 w 2382252"/>
                  <a:gd name="connsiteY0" fmla="*/ 1646102 h 1646408"/>
                  <a:gd name="connsiteX1" fmla="*/ 237017 w 2382252"/>
                  <a:gd name="connsiteY1" fmla="*/ 1642183 h 1646408"/>
                  <a:gd name="connsiteX2" fmla="*/ 251352 w 2382252"/>
                  <a:gd name="connsiteY2" fmla="*/ 1482411 h 1646408"/>
                  <a:gd name="connsiteX3" fmla="*/ 468400 w 2382252"/>
                  <a:gd name="connsiteY3" fmla="*/ 1463162 h 1646408"/>
                  <a:gd name="connsiteX4" fmla="*/ 474472 w 2382252"/>
                  <a:gd name="connsiteY4" fmla="*/ 1263572 h 1646408"/>
                  <a:gd name="connsiteX5" fmla="*/ 587497 w 2382252"/>
                  <a:gd name="connsiteY5" fmla="*/ 1270793 h 1646408"/>
                  <a:gd name="connsiteX6" fmla="*/ 592132 w 2382252"/>
                  <a:gd name="connsiteY6" fmla="*/ 1121835 h 1646408"/>
                  <a:gd name="connsiteX7" fmla="*/ 644426 w 2382252"/>
                  <a:gd name="connsiteY7" fmla="*/ 1149122 h 1646408"/>
                  <a:gd name="connsiteX8" fmla="*/ 643948 w 2382252"/>
                  <a:gd name="connsiteY8" fmla="*/ 899961 h 1646408"/>
                  <a:gd name="connsiteX9" fmla="*/ 773098 w 2382252"/>
                  <a:gd name="connsiteY9" fmla="*/ 915757 h 1646408"/>
                  <a:gd name="connsiteX10" fmla="*/ 775316 w 2382252"/>
                  <a:gd name="connsiteY10" fmla="*/ 785014 h 1646408"/>
                  <a:gd name="connsiteX11" fmla="*/ 930419 w 2382252"/>
                  <a:gd name="connsiteY11" fmla="*/ 814464 h 1646408"/>
                  <a:gd name="connsiteX12" fmla="*/ 935984 w 2382252"/>
                  <a:gd name="connsiteY12" fmla="*/ 684092 h 1646408"/>
                  <a:gd name="connsiteX13" fmla="*/ 1099921 w 2382252"/>
                  <a:gd name="connsiteY13" fmla="*/ 717500 h 1646408"/>
                  <a:gd name="connsiteX14" fmla="*/ 1099677 w 2382252"/>
                  <a:gd name="connsiteY14" fmla="*/ 573812 h 1646408"/>
                  <a:gd name="connsiteX15" fmla="*/ 1286043 w 2382252"/>
                  <a:gd name="connsiteY15" fmla="*/ 605504 h 1646408"/>
                  <a:gd name="connsiteX16" fmla="*/ 1295413 w 2382252"/>
                  <a:gd name="connsiteY16" fmla="*/ 483250 h 1646408"/>
                  <a:gd name="connsiteX17" fmla="*/ 1462136 w 2382252"/>
                  <a:gd name="connsiteY17" fmla="*/ 498608 h 1646408"/>
                  <a:gd name="connsiteX18" fmla="*/ 1466499 w 2382252"/>
                  <a:gd name="connsiteY18" fmla="*/ 329408 h 1646408"/>
                  <a:gd name="connsiteX19" fmla="*/ 1683557 w 2382252"/>
                  <a:gd name="connsiteY19" fmla="*/ 329620 h 1646408"/>
                  <a:gd name="connsiteX20" fmla="*/ 1686588 w 2382252"/>
                  <a:gd name="connsiteY20" fmla="*/ 145509 h 1646408"/>
                  <a:gd name="connsiteX21" fmla="*/ 1905276 w 2382252"/>
                  <a:gd name="connsiteY21" fmla="*/ 149270 h 1646408"/>
                  <a:gd name="connsiteX22" fmla="*/ 1901034 w 2382252"/>
                  <a:gd name="connsiteY22" fmla="*/ 0 h 1646408"/>
                  <a:gd name="connsiteX23" fmla="*/ 2382252 w 2382252"/>
                  <a:gd name="connsiteY23" fmla="*/ 23472 h 1646408"/>
                  <a:gd name="connsiteX0" fmla="*/ 0 w 2382252"/>
                  <a:gd name="connsiteY0" fmla="*/ 1646102 h 2211520"/>
                  <a:gd name="connsiteX1" fmla="*/ 237017 w 2382252"/>
                  <a:gd name="connsiteY1" fmla="*/ 1642183 h 2211520"/>
                  <a:gd name="connsiteX2" fmla="*/ 295782 w 2382252"/>
                  <a:gd name="connsiteY2" fmla="*/ 2210122 h 2211520"/>
                  <a:gd name="connsiteX3" fmla="*/ 468400 w 2382252"/>
                  <a:gd name="connsiteY3" fmla="*/ 1463162 h 2211520"/>
                  <a:gd name="connsiteX4" fmla="*/ 474472 w 2382252"/>
                  <a:gd name="connsiteY4" fmla="*/ 1263572 h 2211520"/>
                  <a:gd name="connsiteX5" fmla="*/ 587497 w 2382252"/>
                  <a:gd name="connsiteY5" fmla="*/ 1270793 h 2211520"/>
                  <a:gd name="connsiteX6" fmla="*/ 592132 w 2382252"/>
                  <a:gd name="connsiteY6" fmla="*/ 1121835 h 2211520"/>
                  <a:gd name="connsiteX7" fmla="*/ 644426 w 2382252"/>
                  <a:gd name="connsiteY7" fmla="*/ 1149122 h 2211520"/>
                  <a:gd name="connsiteX8" fmla="*/ 643948 w 2382252"/>
                  <a:gd name="connsiteY8" fmla="*/ 899961 h 2211520"/>
                  <a:gd name="connsiteX9" fmla="*/ 773098 w 2382252"/>
                  <a:gd name="connsiteY9" fmla="*/ 915757 h 2211520"/>
                  <a:gd name="connsiteX10" fmla="*/ 775316 w 2382252"/>
                  <a:gd name="connsiteY10" fmla="*/ 785014 h 2211520"/>
                  <a:gd name="connsiteX11" fmla="*/ 930419 w 2382252"/>
                  <a:gd name="connsiteY11" fmla="*/ 814464 h 2211520"/>
                  <a:gd name="connsiteX12" fmla="*/ 935984 w 2382252"/>
                  <a:gd name="connsiteY12" fmla="*/ 684092 h 2211520"/>
                  <a:gd name="connsiteX13" fmla="*/ 1099921 w 2382252"/>
                  <a:gd name="connsiteY13" fmla="*/ 717500 h 2211520"/>
                  <a:gd name="connsiteX14" fmla="*/ 1099677 w 2382252"/>
                  <a:gd name="connsiteY14" fmla="*/ 573812 h 2211520"/>
                  <a:gd name="connsiteX15" fmla="*/ 1286043 w 2382252"/>
                  <a:gd name="connsiteY15" fmla="*/ 605504 h 2211520"/>
                  <a:gd name="connsiteX16" fmla="*/ 1295413 w 2382252"/>
                  <a:gd name="connsiteY16" fmla="*/ 483250 h 2211520"/>
                  <a:gd name="connsiteX17" fmla="*/ 1462136 w 2382252"/>
                  <a:gd name="connsiteY17" fmla="*/ 498608 h 2211520"/>
                  <a:gd name="connsiteX18" fmla="*/ 1466499 w 2382252"/>
                  <a:gd name="connsiteY18" fmla="*/ 329408 h 2211520"/>
                  <a:gd name="connsiteX19" fmla="*/ 1683557 w 2382252"/>
                  <a:gd name="connsiteY19" fmla="*/ 329620 h 2211520"/>
                  <a:gd name="connsiteX20" fmla="*/ 1686588 w 2382252"/>
                  <a:gd name="connsiteY20" fmla="*/ 145509 h 2211520"/>
                  <a:gd name="connsiteX21" fmla="*/ 1905276 w 2382252"/>
                  <a:gd name="connsiteY21" fmla="*/ 149270 h 2211520"/>
                  <a:gd name="connsiteX22" fmla="*/ 1901034 w 2382252"/>
                  <a:gd name="connsiteY22" fmla="*/ 0 h 2211520"/>
                  <a:gd name="connsiteX23" fmla="*/ 2382252 w 2382252"/>
                  <a:gd name="connsiteY23" fmla="*/ 23472 h 2211520"/>
                  <a:gd name="connsiteX0" fmla="*/ 0 w 2382252"/>
                  <a:gd name="connsiteY0" fmla="*/ 1646102 h 1646408"/>
                  <a:gd name="connsiteX1" fmla="*/ 237017 w 2382252"/>
                  <a:gd name="connsiteY1" fmla="*/ 1642183 h 1646408"/>
                  <a:gd name="connsiteX2" fmla="*/ 355022 w 2382252"/>
                  <a:gd name="connsiteY2" fmla="*/ 1420476 h 1646408"/>
                  <a:gd name="connsiteX3" fmla="*/ 468400 w 2382252"/>
                  <a:gd name="connsiteY3" fmla="*/ 1463162 h 1646408"/>
                  <a:gd name="connsiteX4" fmla="*/ 474472 w 2382252"/>
                  <a:gd name="connsiteY4" fmla="*/ 1263572 h 1646408"/>
                  <a:gd name="connsiteX5" fmla="*/ 587497 w 2382252"/>
                  <a:gd name="connsiteY5" fmla="*/ 1270793 h 1646408"/>
                  <a:gd name="connsiteX6" fmla="*/ 592132 w 2382252"/>
                  <a:gd name="connsiteY6" fmla="*/ 1121835 h 1646408"/>
                  <a:gd name="connsiteX7" fmla="*/ 644426 w 2382252"/>
                  <a:gd name="connsiteY7" fmla="*/ 1149122 h 1646408"/>
                  <a:gd name="connsiteX8" fmla="*/ 643948 w 2382252"/>
                  <a:gd name="connsiteY8" fmla="*/ 899961 h 1646408"/>
                  <a:gd name="connsiteX9" fmla="*/ 773098 w 2382252"/>
                  <a:gd name="connsiteY9" fmla="*/ 915757 h 1646408"/>
                  <a:gd name="connsiteX10" fmla="*/ 775316 w 2382252"/>
                  <a:gd name="connsiteY10" fmla="*/ 785014 h 1646408"/>
                  <a:gd name="connsiteX11" fmla="*/ 930419 w 2382252"/>
                  <a:gd name="connsiteY11" fmla="*/ 814464 h 1646408"/>
                  <a:gd name="connsiteX12" fmla="*/ 935984 w 2382252"/>
                  <a:gd name="connsiteY12" fmla="*/ 684092 h 1646408"/>
                  <a:gd name="connsiteX13" fmla="*/ 1099921 w 2382252"/>
                  <a:gd name="connsiteY13" fmla="*/ 717500 h 1646408"/>
                  <a:gd name="connsiteX14" fmla="*/ 1099677 w 2382252"/>
                  <a:gd name="connsiteY14" fmla="*/ 573812 h 1646408"/>
                  <a:gd name="connsiteX15" fmla="*/ 1286043 w 2382252"/>
                  <a:gd name="connsiteY15" fmla="*/ 605504 h 1646408"/>
                  <a:gd name="connsiteX16" fmla="*/ 1295413 w 2382252"/>
                  <a:gd name="connsiteY16" fmla="*/ 483250 h 1646408"/>
                  <a:gd name="connsiteX17" fmla="*/ 1462136 w 2382252"/>
                  <a:gd name="connsiteY17" fmla="*/ 498608 h 1646408"/>
                  <a:gd name="connsiteX18" fmla="*/ 1466499 w 2382252"/>
                  <a:gd name="connsiteY18" fmla="*/ 329408 h 1646408"/>
                  <a:gd name="connsiteX19" fmla="*/ 1683557 w 2382252"/>
                  <a:gd name="connsiteY19" fmla="*/ 329620 h 1646408"/>
                  <a:gd name="connsiteX20" fmla="*/ 1686588 w 2382252"/>
                  <a:gd name="connsiteY20" fmla="*/ 145509 h 1646408"/>
                  <a:gd name="connsiteX21" fmla="*/ 1905276 w 2382252"/>
                  <a:gd name="connsiteY21" fmla="*/ 149270 h 1646408"/>
                  <a:gd name="connsiteX22" fmla="*/ 1901034 w 2382252"/>
                  <a:gd name="connsiteY22" fmla="*/ 0 h 1646408"/>
                  <a:gd name="connsiteX23" fmla="*/ 2382252 w 2382252"/>
                  <a:gd name="connsiteY23" fmla="*/ 23472 h 1646408"/>
                  <a:gd name="connsiteX0" fmla="*/ 0 w 2382252"/>
                  <a:gd name="connsiteY0" fmla="*/ 1646102 h 1661168"/>
                  <a:gd name="connsiteX1" fmla="*/ 237017 w 2382252"/>
                  <a:gd name="connsiteY1" fmla="*/ 1642183 h 1661168"/>
                  <a:gd name="connsiteX2" fmla="*/ 345148 w 2382252"/>
                  <a:gd name="connsiteY2" fmla="*/ 1652724 h 1661168"/>
                  <a:gd name="connsiteX3" fmla="*/ 468400 w 2382252"/>
                  <a:gd name="connsiteY3" fmla="*/ 1463162 h 1661168"/>
                  <a:gd name="connsiteX4" fmla="*/ 474472 w 2382252"/>
                  <a:gd name="connsiteY4" fmla="*/ 1263572 h 1661168"/>
                  <a:gd name="connsiteX5" fmla="*/ 587497 w 2382252"/>
                  <a:gd name="connsiteY5" fmla="*/ 1270793 h 1661168"/>
                  <a:gd name="connsiteX6" fmla="*/ 592132 w 2382252"/>
                  <a:gd name="connsiteY6" fmla="*/ 1121835 h 1661168"/>
                  <a:gd name="connsiteX7" fmla="*/ 644426 w 2382252"/>
                  <a:gd name="connsiteY7" fmla="*/ 1149122 h 1661168"/>
                  <a:gd name="connsiteX8" fmla="*/ 643948 w 2382252"/>
                  <a:gd name="connsiteY8" fmla="*/ 899961 h 1661168"/>
                  <a:gd name="connsiteX9" fmla="*/ 773098 w 2382252"/>
                  <a:gd name="connsiteY9" fmla="*/ 915757 h 1661168"/>
                  <a:gd name="connsiteX10" fmla="*/ 775316 w 2382252"/>
                  <a:gd name="connsiteY10" fmla="*/ 785014 h 1661168"/>
                  <a:gd name="connsiteX11" fmla="*/ 930419 w 2382252"/>
                  <a:gd name="connsiteY11" fmla="*/ 814464 h 1661168"/>
                  <a:gd name="connsiteX12" fmla="*/ 935984 w 2382252"/>
                  <a:gd name="connsiteY12" fmla="*/ 684092 h 1661168"/>
                  <a:gd name="connsiteX13" fmla="*/ 1099921 w 2382252"/>
                  <a:gd name="connsiteY13" fmla="*/ 717500 h 1661168"/>
                  <a:gd name="connsiteX14" fmla="*/ 1099677 w 2382252"/>
                  <a:gd name="connsiteY14" fmla="*/ 573812 h 1661168"/>
                  <a:gd name="connsiteX15" fmla="*/ 1286043 w 2382252"/>
                  <a:gd name="connsiteY15" fmla="*/ 605504 h 1661168"/>
                  <a:gd name="connsiteX16" fmla="*/ 1295413 w 2382252"/>
                  <a:gd name="connsiteY16" fmla="*/ 483250 h 1661168"/>
                  <a:gd name="connsiteX17" fmla="*/ 1462136 w 2382252"/>
                  <a:gd name="connsiteY17" fmla="*/ 498608 h 1661168"/>
                  <a:gd name="connsiteX18" fmla="*/ 1466499 w 2382252"/>
                  <a:gd name="connsiteY18" fmla="*/ 329408 h 1661168"/>
                  <a:gd name="connsiteX19" fmla="*/ 1683557 w 2382252"/>
                  <a:gd name="connsiteY19" fmla="*/ 329620 h 1661168"/>
                  <a:gd name="connsiteX20" fmla="*/ 1686588 w 2382252"/>
                  <a:gd name="connsiteY20" fmla="*/ 145509 h 1661168"/>
                  <a:gd name="connsiteX21" fmla="*/ 1905276 w 2382252"/>
                  <a:gd name="connsiteY21" fmla="*/ 149270 h 1661168"/>
                  <a:gd name="connsiteX22" fmla="*/ 1901034 w 2382252"/>
                  <a:gd name="connsiteY22" fmla="*/ 0 h 1661168"/>
                  <a:gd name="connsiteX23" fmla="*/ 2382252 w 2382252"/>
                  <a:gd name="connsiteY23" fmla="*/ 23472 h 1661168"/>
                  <a:gd name="connsiteX0" fmla="*/ 0 w 2382252"/>
                  <a:gd name="connsiteY0" fmla="*/ 1646102 h 1646408"/>
                  <a:gd name="connsiteX1" fmla="*/ 237017 w 2382252"/>
                  <a:gd name="connsiteY1" fmla="*/ 1642183 h 1646408"/>
                  <a:gd name="connsiteX2" fmla="*/ 367363 w 2382252"/>
                  <a:gd name="connsiteY2" fmla="*/ 1466924 h 1646408"/>
                  <a:gd name="connsiteX3" fmla="*/ 468400 w 2382252"/>
                  <a:gd name="connsiteY3" fmla="*/ 1463162 h 1646408"/>
                  <a:gd name="connsiteX4" fmla="*/ 474472 w 2382252"/>
                  <a:gd name="connsiteY4" fmla="*/ 1263572 h 1646408"/>
                  <a:gd name="connsiteX5" fmla="*/ 587497 w 2382252"/>
                  <a:gd name="connsiteY5" fmla="*/ 1270793 h 1646408"/>
                  <a:gd name="connsiteX6" fmla="*/ 592132 w 2382252"/>
                  <a:gd name="connsiteY6" fmla="*/ 1121835 h 1646408"/>
                  <a:gd name="connsiteX7" fmla="*/ 644426 w 2382252"/>
                  <a:gd name="connsiteY7" fmla="*/ 1149122 h 1646408"/>
                  <a:gd name="connsiteX8" fmla="*/ 643948 w 2382252"/>
                  <a:gd name="connsiteY8" fmla="*/ 899961 h 1646408"/>
                  <a:gd name="connsiteX9" fmla="*/ 773098 w 2382252"/>
                  <a:gd name="connsiteY9" fmla="*/ 915757 h 1646408"/>
                  <a:gd name="connsiteX10" fmla="*/ 775316 w 2382252"/>
                  <a:gd name="connsiteY10" fmla="*/ 785014 h 1646408"/>
                  <a:gd name="connsiteX11" fmla="*/ 930419 w 2382252"/>
                  <a:gd name="connsiteY11" fmla="*/ 814464 h 1646408"/>
                  <a:gd name="connsiteX12" fmla="*/ 935984 w 2382252"/>
                  <a:gd name="connsiteY12" fmla="*/ 684092 h 1646408"/>
                  <a:gd name="connsiteX13" fmla="*/ 1099921 w 2382252"/>
                  <a:gd name="connsiteY13" fmla="*/ 717500 h 1646408"/>
                  <a:gd name="connsiteX14" fmla="*/ 1099677 w 2382252"/>
                  <a:gd name="connsiteY14" fmla="*/ 573812 h 1646408"/>
                  <a:gd name="connsiteX15" fmla="*/ 1286043 w 2382252"/>
                  <a:gd name="connsiteY15" fmla="*/ 605504 h 1646408"/>
                  <a:gd name="connsiteX16" fmla="*/ 1295413 w 2382252"/>
                  <a:gd name="connsiteY16" fmla="*/ 483250 h 1646408"/>
                  <a:gd name="connsiteX17" fmla="*/ 1462136 w 2382252"/>
                  <a:gd name="connsiteY17" fmla="*/ 498608 h 1646408"/>
                  <a:gd name="connsiteX18" fmla="*/ 1466499 w 2382252"/>
                  <a:gd name="connsiteY18" fmla="*/ 329408 h 1646408"/>
                  <a:gd name="connsiteX19" fmla="*/ 1683557 w 2382252"/>
                  <a:gd name="connsiteY19" fmla="*/ 329620 h 1646408"/>
                  <a:gd name="connsiteX20" fmla="*/ 1686588 w 2382252"/>
                  <a:gd name="connsiteY20" fmla="*/ 145509 h 1646408"/>
                  <a:gd name="connsiteX21" fmla="*/ 1905276 w 2382252"/>
                  <a:gd name="connsiteY21" fmla="*/ 149270 h 1646408"/>
                  <a:gd name="connsiteX22" fmla="*/ 1901034 w 2382252"/>
                  <a:gd name="connsiteY22" fmla="*/ 0 h 1646408"/>
                  <a:gd name="connsiteX23" fmla="*/ 2382252 w 2382252"/>
                  <a:gd name="connsiteY23" fmla="*/ 23472 h 1646408"/>
                  <a:gd name="connsiteX0" fmla="*/ 0 w 2382252"/>
                  <a:gd name="connsiteY0" fmla="*/ 1646102 h 1646408"/>
                  <a:gd name="connsiteX1" fmla="*/ 350560 w 2382252"/>
                  <a:gd name="connsiteY1" fmla="*/ 1642184 h 1646408"/>
                  <a:gd name="connsiteX2" fmla="*/ 367363 w 2382252"/>
                  <a:gd name="connsiteY2" fmla="*/ 1466924 h 1646408"/>
                  <a:gd name="connsiteX3" fmla="*/ 468400 w 2382252"/>
                  <a:gd name="connsiteY3" fmla="*/ 1463162 h 1646408"/>
                  <a:gd name="connsiteX4" fmla="*/ 474472 w 2382252"/>
                  <a:gd name="connsiteY4" fmla="*/ 1263572 h 1646408"/>
                  <a:gd name="connsiteX5" fmla="*/ 587497 w 2382252"/>
                  <a:gd name="connsiteY5" fmla="*/ 1270793 h 1646408"/>
                  <a:gd name="connsiteX6" fmla="*/ 592132 w 2382252"/>
                  <a:gd name="connsiteY6" fmla="*/ 1121835 h 1646408"/>
                  <a:gd name="connsiteX7" fmla="*/ 644426 w 2382252"/>
                  <a:gd name="connsiteY7" fmla="*/ 1149122 h 1646408"/>
                  <a:gd name="connsiteX8" fmla="*/ 643948 w 2382252"/>
                  <a:gd name="connsiteY8" fmla="*/ 899961 h 1646408"/>
                  <a:gd name="connsiteX9" fmla="*/ 773098 w 2382252"/>
                  <a:gd name="connsiteY9" fmla="*/ 915757 h 1646408"/>
                  <a:gd name="connsiteX10" fmla="*/ 775316 w 2382252"/>
                  <a:gd name="connsiteY10" fmla="*/ 785014 h 1646408"/>
                  <a:gd name="connsiteX11" fmla="*/ 930419 w 2382252"/>
                  <a:gd name="connsiteY11" fmla="*/ 814464 h 1646408"/>
                  <a:gd name="connsiteX12" fmla="*/ 935984 w 2382252"/>
                  <a:gd name="connsiteY12" fmla="*/ 684092 h 1646408"/>
                  <a:gd name="connsiteX13" fmla="*/ 1099921 w 2382252"/>
                  <a:gd name="connsiteY13" fmla="*/ 717500 h 1646408"/>
                  <a:gd name="connsiteX14" fmla="*/ 1099677 w 2382252"/>
                  <a:gd name="connsiteY14" fmla="*/ 573812 h 1646408"/>
                  <a:gd name="connsiteX15" fmla="*/ 1286043 w 2382252"/>
                  <a:gd name="connsiteY15" fmla="*/ 605504 h 1646408"/>
                  <a:gd name="connsiteX16" fmla="*/ 1295413 w 2382252"/>
                  <a:gd name="connsiteY16" fmla="*/ 483250 h 1646408"/>
                  <a:gd name="connsiteX17" fmla="*/ 1462136 w 2382252"/>
                  <a:gd name="connsiteY17" fmla="*/ 498608 h 1646408"/>
                  <a:gd name="connsiteX18" fmla="*/ 1466499 w 2382252"/>
                  <a:gd name="connsiteY18" fmla="*/ 329408 h 1646408"/>
                  <a:gd name="connsiteX19" fmla="*/ 1683557 w 2382252"/>
                  <a:gd name="connsiteY19" fmla="*/ 329620 h 1646408"/>
                  <a:gd name="connsiteX20" fmla="*/ 1686588 w 2382252"/>
                  <a:gd name="connsiteY20" fmla="*/ 145509 h 1646408"/>
                  <a:gd name="connsiteX21" fmla="*/ 1905276 w 2382252"/>
                  <a:gd name="connsiteY21" fmla="*/ 149270 h 1646408"/>
                  <a:gd name="connsiteX22" fmla="*/ 1901034 w 2382252"/>
                  <a:gd name="connsiteY22" fmla="*/ 0 h 1646408"/>
                  <a:gd name="connsiteX23" fmla="*/ 2382252 w 2382252"/>
                  <a:gd name="connsiteY23" fmla="*/ 23472 h 1646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82252" h="1646408">
                    <a:moveTo>
                      <a:pt x="0" y="1646102"/>
                    </a:moveTo>
                    <a:cubicBezTo>
                      <a:pt x="25028" y="1631806"/>
                      <a:pt x="309989" y="1655490"/>
                      <a:pt x="350560" y="1642184"/>
                    </a:cubicBezTo>
                    <a:cubicBezTo>
                      <a:pt x="352078" y="1598281"/>
                      <a:pt x="365578" y="1502259"/>
                      <a:pt x="367363" y="1466924"/>
                    </a:cubicBezTo>
                    <a:cubicBezTo>
                      <a:pt x="400391" y="1473661"/>
                      <a:pt x="438597" y="1462989"/>
                      <a:pt x="468400" y="1463162"/>
                    </a:cubicBezTo>
                    <a:cubicBezTo>
                      <a:pt x="469564" y="1417438"/>
                      <a:pt x="476193" y="1312346"/>
                      <a:pt x="474472" y="1263572"/>
                    </a:cubicBezTo>
                    <a:cubicBezTo>
                      <a:pt x="514409" y="1264517"/>
                      <a:pt x="547332" y="1278473"/>
                      <a:pt x="587497" y="1270793"/>
                    </a:cubicBezTo>
                    <a:cubicBezTo>
                      <a:pt x="590387" y="1185565"/>
                      <a:pt x="587719" y="1176298"/>
                      <a:pt x="592132" y="1121835"/>
                    </a:cubicBezTo>
                    <a:cubicBezTo>
                      <a:pt x="627072" y="1121248"/>
                      <a:pt x="616630" y="1152090"/>
                      <a:pt x="644426" y="1149122"/>
                    </a:cubicBezTo>
                    <a:cubicBezTo>
                      <a:pt x="643884" y="1075066"/>
                      <a:pt x="644490" y="964492"/>
                      <a:pt x="643948" y="899961"/>
                    </a:cubicBezTo>
                    <a:cubicBezTo>
                      <a:pt x="706842" y="900660"/>
                      <a:pt x="729254" y="919820"/>
                      <a:pt x="773098" y="915757"/>
                    </a:cubicBezTo>
                    <a:cubicBezTo>
                      <a:pt x="775288" y="868910"/>
                      <a:pt x="775508" y="817573"/>
                      <a:pt x="775316" y="785014"/>
                    </a:cubicBezTo>
                    <a:cubicBezTo>
                      <a:pt x="827828" y="782825"/>
                      <a:pt x="873145" y="816653"/>
                      <a:pt x="930419" y="814464"/>
                    </a:cubicBezTo>
                    <a:cubicBezTo>
                      <a:pt x="931322" y="770428"/>
                      <a:pt x="937462" y="737654"/>
                      <a:pt x="935984" y="684092"/>
                    </a:cubicBezTo>
                    <a:lnTo>
                      <a:pt x="1099921" y="717500"/>
                    </a:lnTo>
                    <a:cubicBezTo>
                      <a:pt x="1102775" y="659176"/>
                      <a:pt x="1099204" y="627374"/>
                      <a:pt x="1099677" y="573812"/>
                    </a:cubicBezTo>
                    <a:cubicBezTo>
                      <a:pt x="1165190" y="572559"/>
                      <a:pt x="1230056" y="609137"/>
                      <a:pt x="1286043" y="605504"/>
                    </a:cubicBezTo>
                    <a:cubicBezTo>
                      <a:pt x="1285308" y="553308"/>
                      <a:pt x="1291384" y="528302"/>
                      <a:pt x="1295413" y="483250"/>
                    </a:cubicBezTo>
                    <a:cubicBezTo>
                      <a:pt x="1348861" y="477821"/>
                      <a:pt x="1408688" y="499275"/>
                      <a:pt x="1462136" y="498608"/>
                    </a:cubicBezTo>
                    <a:cubicBezTo>
                      <a:pt x="1456751" y="443681"/>
                      <a:pt x="1469502" y="360522"/>
                      <a:pt x="1466499" y="329408"/>
                    </a:cubicBezTo>
                    <a:cubicBezTo>
                      <a:pt x="1546028" y="323901"/>
                      <a:pt x="1625459" y="330796"/>
                      <a:pt x="1683557" y="329620"/>
                    </a:cubicBezTo>
                    <a:cubicBezTo>
                      <a:pt x="1685047" y="290346"/>
                      <a:pt x="1677954" y="196689"/>
                      <a:pt x="1686588" y="145509"/>
                    </a:cubicBezTo>
                    <a:lnTo>
                      <a:pt x="1905276" y="149270"/>
                    </a:lnTo>
                    <a:cubicBezTo>
                      <a:pt x="1903798" y="79626"/>
                      <a:pt x="1900131" y="50594"/>
                      <a:pt x="1901034" y="0"/>
                    </a:cubicBezTo>
                    <a:lnTo>
                      <a:pt x="2382252" y="23472"/>
                    </a:lnTo>
                  </a:path>
                </a:pathLst>
              </a:custGeom>
              <a:noFill/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4740549" y="1675757"/>
            <a:ext cx="4175760" cy="3705135"/>
            <a:chOff x="4740549" y="1675757"/>
            <a:chExt cx="4175760" cy="3950996"/>
          </a:xfrm>
        </p:grpSpPr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853791216"/>
                </p:ext>
              </p:extLst>
            </p:nvPr>
          </p:nvGraphicFramePr>
          <p:xfrm>
            <a:off x="5045349" y="2140237"/>
            <a:ext cx="3870960" cy="34865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 rot="16200000">
              <a:off x="3493018" y="3764776"/>
              <a:ext cx="28028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Insulin infusion rate (units/h)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27061" y="1675757"/>
              <a:ext cx="38892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Algorithm for HHS</a:t>
              </a:r>
            </a:p>
            <a:p>
              <a:pPr algn="ctr"/>
              <a:r>
                <a:rPr lang="en-US" sz="16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(BG target 200-299 mg/dL)</a:t>
              </a:r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6232848" y="3280393"/>
              <a:ext cx="2262815" cy="1757852"/>
            </a:xfrm>
            <a:custGeom>
              <a:avLst/>
              <a:gdLst>
                <a:gd name="connsiteX0" fmla="*/ 0 w 2389632"/>
                <a:gd name="connsiteY0" fmla="*/ 1621536 h 1621536"/>
                <a:gd name="connsiteX1" fmla="*/ 2389632 w 2389632"/>
                <a:gd name="connsiteY1" fmla="*/ 0 h 1621536"/>
                <a:gd name="connsiteX2" fmla="*/ 2389632 w 2389632"/>
                <a:gd name="connsiteY2" fmla="*/ 0 h 1621536"/>
                <a:gd name="connsiteX0" fmla="*/ 0 w 2389632"/>
                <a:gd name="connsiteY0" fmla="*/ 1621536 h 1636244"/>
                <a:gd name="connsiteX1" fmla="*/ 162772 w 2389632"/>
                <a:gd name="connsiteY1" fmla="*/ 1627950 h 1636244"/>
                <a:gd name="connsiteX2" fmla="*/ 2389632 w 2389632"/>
                <a:gd name="connsiteY2" fmla="*/ 0 h 1636244"/>
                <a:gd name="connsiteX3" fmla="*/ 2389632 w 2389632"/>
                <a:gd name="connsiteY3" fmla="*/ 0 h 1636244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2367964 w 2367964"/>
                <a:gd name="connsiteY2" fmla="*/ 0 h 1637756"/>
                <a:gd name="connsiteX3" fmla="*/ 2367964 w 2367964"/>
                <a:gd name="connsiteY3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367964 w 2367964"/>
                <a:gd name="connsiteY3" fmla="*/ 0 h 1637756"/>
                <a:gd name="connsiteX4" fmla="*/ 2367964 w 2367964"/>
                <a:gd name="connsiteY4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367964 w 2367964"/>
                <a:gd name="connsiteY4" fmla="*/ 0 h 1637756"/>
                <a:gd name="connsiteX5" fmla="*/ 2367964 w 2367964"/>
                <a:gd name="connsiteY5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2367964 w 2367964"/>
                <a:gd name="connsiteY5" fmla="*/ 0 h 1637756"/>
                <a:gd name="connsiteX6" fmla="*/ 2367964 w 2367964"/>
                <a:gd name="connsiteY6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2367964 w 2367964"/>
                <a:gd name="connsiteY6" fmla="*/ 0 h 1637756"/>
                <a:gd name="connsiteX7" fmla="*/ 2367964 w 2367964"/>
                <a:gd name="connsiteY7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2367964 w 2367964"/>
                <a:gd name="connsiteY7" fmla="*/ 0 h 1637756"/>
                <a:gd name="connsiteX8" fmla="*/ 2367964 w 2367964"/>
                <a:gd name="connsiteY8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2367964 w 2367964"/>
                <a:gd name="connsiteY8" fmla="*/ 0 h 1637756"/>
                <a:gd name="connsiteX9" fmla="*/ 2367964 w 2367964"/>
                <a:gd name="connsiteY9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2367964 w 2367964"/>
                <a:gd name="connsiteY9" fmla="*/ 0 h 1637756"/>
                <a:gd name="connsiteX10" fmla="*/ 2367964 w 2367964"/>
                <a:gd name="connsiteY10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2367964 w 2367964"/>
                <a:gd name="connsiteY10" fmla="*/ 0 h 1637756"/>
                <a:gd name="connsiteX11" fmla="*/ 2367964 w 2367964"/>
                <a:gd name="connsiteY11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2367964 w 2367964"/>
                <a:gd name="connsiteY11" fmla="*/ 0 h 1637756"/>
                <a:gd name="connsiteX12" fmla="*/ 2367964 w 2367964"/>
                <a:gd name="connsiteY12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2367964 w 2367964"/>
                <a:gd name="connsiteY12" fmla="*/ 0 h 1637756"/>
                <a:gd name="connsiteX13" fmla="*/ 2367964 w 2367964"/>
                <a:gd name="connsiteY13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2367964 w 2367964"/>
                <a:gd name="connsiteY13" fmla="*/ 0 h 1637756"/>
                <a:gd name="connsiteX14" fmla="*/ 2367964 w 2367964"/>
                <a:gd name="connsiteY14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1228850 w 2367964"/>
                <a:gd name="connsiteY13" fmla="*/ 462198 h 1637756"/>
                <a:gd name="connsiteX14" fmla="*/ 2367964 w 2367964"/>
                <a:gd name="connsiteY14" fmla="*/ 0 h 1637756"/>
                <a:gd name="connsiteX15" fmla="*/ 2367964 w 2367964"/>
                <a:gd name="connsiteY15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1228850 w 2367964"/>
                <a:gd name="connsiteY13" fmla="*/ 462198 h 1637756"/>
                <a:gd name="connsiteX14" fmla="*/ 1241851 w 2367964"/>
                <a:gd name="connsiteY14" fmla="*/ 319188 h 1637756"/>
                <a:gd name="connsiteX15" fmla="*/ 2367964 w 2367964"/>
                <a:gd name="connsiteY15" fmla="*/ 0 h 1637756"/>
                <a:gd name="connsiteX16" fmla="*/ 2367964 w 2367964"/>
                <a:gd name="connsiteY16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1228850 w 2367964"/>
                <a:gd name="connsiteY13" fmla="*/ 462198 h 1637756"/>
                <a:gd name="connsiteX14" fmla="*/ 1241851 w 2367964"/>
                <a:gd name="connsiteY14" fmla="*/ 319188 h 1637756"/>
                <a:gd name="connsiteX15" fmla="*/ 1514871 w 2367964"/>
                <a:gd name="connsiteY15" fmla="*/ 297519 h 1637756"/>
                <a:gd name="connsiteX16" fmla="*/ 2367964 w 2367964"/>
                <a:gd name="connsiteY16" fmla="*/ 0 h 1637756"/>
                <a:gd name="connsiteX17" fmla="*/ 2367964 w 2367964"/>
                <a:gd name="connsiteY17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1228850 w 2367964"/>
                <a:gd name="connsiteY13" fmla="*/ 462198 h 1637756"/>
                <a:gd name="connsiteX14" fmla="*/ 1241851 w 2367964"/>
                <a:gd name="connsiteY14" fmla="*/ 319188 h 1637756"/>
                <a:gd name="connsiteX15" fmla="*/ 1514871 w 2367964"/>
                <a:gd name="connsiteY15" fmla="*/ 297519 h 1637756"/>
                <a:gd name="connsiteX16" fmla="*/ 1527872 w 2367964"/>
                <a:gd name="connsiteY16" fmla="*/ 163176 h 1637756"/>
                <a:gd name="connsiteX17" fmla="*/ 2367964 w 2367964"/>
                <a:gd name="connsiteY17" fmla="*/ 0 h 1637756"/>
                <a:gd name="connsiteX18" fmla="*/ 2367964 w 2367964"/>
                <a:gd name="connsiteY18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1228850 w 2367964"/>
                <a:gd name="connsiteY13" fmla="*/ 462198 h 1637756"/>
                <a:gd name="connsiteX14" fmla="*/ 1241851 w 2367964"/>
                <a:gd name="connsiteY14" fmla="*/ 319188 h 1637756"/>
                <a:gd name="connsiteX15" fmla="*/ 1514871 w 2367964"/>
                <a:gd name="connsiteY15" fmla="*/ 297519 h 1637756"/>
                <a:gd name="connsiteX16" fmla="*/ 1527872 w 2367964"/>
                <a:gd name="connsiteY16" fmla="*/ 163176 h 1637756"/>
                <a:gd name="connsiteX17" fmla="*/ 1800892 w 2367964"/>
                <a:gd name="connsiteY17" fmla="*/ 163176 h 1637756"/>
                <a:gd name="connsiteX18" fmla="*/ 2367964 w 2367964"/>
                <a:gd name="connsiteY18" fmla="*/ 0 h 1637756"/>
                <a:gd name="connsiteX19" fmla="*/ 2367964 w 2367964"/>
                <a:gd name="connsiteY19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1228850 w 2367964"/>
                <a:gd name="connsiteY13" fmla="*/ 462198 h 1637756"/>
                <a:gd name="connsiteX14" fmla="*/ 1241851 w 2367964"/>
                <a:gd name="connsiteY14" fmla="*/ 319188 h 1637756"/>
                <a:gd name="connsiteX15" fmla="*/ 1514871 w 2367964"/>
                <a:gd name="connsiteY15" fmla="*/ 297519 h 1637756"/>
                <a:gd name="connsiteX16" fmla="*/ 1527872 w 2367964"/>
                <a:gd name="connsiteY16" fmla="*/ 163176 h 1637756"/>
                <a:gd name="connsiteX17" fmla="*/ 1800892 w 2367964"/>
                <a:gd name="connsiteY17" fmla="*/ 163176 h 1637756"/>
                <a:gd name="connsiteX18" fmla="*/ 1818226 w 2367964"/>
                <a:gd name="connsiteY18" fmla="*/ 15832 h 1637756"/>
                <a:gd name="connsiteX19" fmla="*/ 2367964 w 2367964"/>
                <a:gd name="connsiteY19" fmla="*/ 0 h 1637756"/>
                <a:gd name="connsiteX20" fmla="*/ 2367964 w 2367964"/>
                <a:gd name="connsiteY20" fmla="*/ 0 h 163775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8439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8439 w 2367964"/>
                <a:gd name="connsiteY2" fmla="*/ 1341929 h 1634536"/>
                <a:gd name="connsiteX3" fmla="*/ 210442 w 2367964"/>
                <a:gd name="connsiteY3" fmla="*/ 1350597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71440 w 2367964"/>
                <a:gd name="connsiteY2" fmla="*/ 1367931 h 1634536"/>
                <a:gd name="connsiteX3" fmla="*/ 210442 w 2367964"/>
                <a:gd name="connsiteY3" fmla="*/ 1350597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0442 w 2367964"/>
                <a:gd name="connsiteY3" fmla="*/ 1350597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0442 w 2367964"/>
                <a:gd name="connsiteY3" fmla="*/ 1350597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0442 w 2367964"/>
                <a:gd name="connsiteY3" fmla="*/ 1350597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45288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45288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45288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45288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45288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45288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35763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35763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76215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76215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08691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08691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27563 w 2367964"/>
                <a:gd name="connsiteY14" fmla="*/ 307282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27563 w 2367964"/>
                <a:gd name="connsiteY14" fmla="*/ 307282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5993 w 2367964"/>
                <a:gd name="connsiteY13" fmla="*/ 459817 h 1634536"/>
                <a:gd name="connsiteX14" fmla="*/ 1227563 w 2367964"/>
                <a:gd name="connsiteY14" fmla="*/ 307282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5655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5655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5655 w 2367964"/>
                <a:gd name="connsiteY17" fmla="*/ 163176 h 1634536"/>
                <a:gd name="connsiteX18" fmla="*/ 1808701 w 2367964"/>
                <a:gd name="connsiteY18" fmla="*/ 13451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10417 w 2367964"/>
                <a:gd name="connsiteY17" fmla="*/ 158413 h 1634536"/>
                <a:gd name="connsiteX18" fmla="*/ 1808701 w 2367964"/>
                <a:gd name="connsiteY18" fmla="*/ 13451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10417 w 2367964"/>
                <a:gd name="connsiteY17" fmla="*/ 158413 h 1634536"/>
                <a:gd name="connsiteX18" fmla="*/ 1808701 w 2367964"/>
                <a:gd name="connsiteY18" fmla="*/ 13451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10417 w 2367964"/>
                <a:gd name="connsiteY17" fmla="*/ 158413 h 1634536"/>
                <a:gd name="connsiteX18" fmla="*/ 1808701 w 2367964"/>
                <a:gd name="connsiteY18" fmla="*/ 13451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407583"/>
                <a:gd name="connsiteY0" fmla="*/ 1638743 h 1638743"/>
                <a:gd name="connsiteX1" fmla="*/ 141104 w 2407583"/>
                <a:gd name="connsiteY1" fmla="*/ 1632157 h 1638743"/>
                <a:gd name="connsiteX2" fmla="*/ 150009 w 2407583"/>
                <a:gd name="connsiteY2" fmla="*/ 1334038 h 1638743"/>
                <a:gd name="connsiteX3" fmla="*/ 215204 w 2407583"/>
                <a:gd name="connsiteY3" fmla="*/ 1330991 h 1638743"/>
                <a:gd name="connsiteX4" fmla="*/ 218680 w 2407583"/>
                <a:gd name="connsiteY4" fmla="*/ 1042351 h 1638743"/>
                <a:gd name="connsiteX5" fmla="*/ 362120 w 2407583"/>
                <a:gd name="connsiteY5" fmla="*/ 1042780 h 1638743"/>
                <a:gd name="connsiteX6" fmla="*/ 366690 w 2407583"/>
                <a:gd name="connsiteY6" fmla="*/ 947012 h 1638743"/>
                <a:gd name="connsiteX7" fmla="*/ 572944 w 2407583"/>
                <a:gd name="connsiteY7" fmla="*/ 947440 h 1638743"/>
                <a:gd name="connsiteX8" fmla="*/ 574469 w 2407583"/>
                <a:gd name="connsiteY8" fmla="*/ 782762 h 1638743"/>
                <a:gd name="connsiteX9" fmla="*/ 789199 w 2407583"/>
                <a:gd name="connsiteY9" fmla="*/ 785143 h 1638743"/>
                <a:gd name="connsiteX10" fmla="*/ 795485 w 2407583"/>
                <a:gd name="connsiteY10" fmla="*/ 617225 h 1638743"/>
                <a:gd name="connsiteX11" fmla="*/ 1013454 w 2407583"/>
                <a:gd name="connsiteY11" fmla="*/ 616130 h 1638743"/>
                <a:gd name="connsiteX12" fmla="*/ 1018024 w 2407583"/>
                <a:gd name="connsiteY12" fmla="*/ 470739 h 1638743"/>
                <a:gd name="connsiteX13" fmla="*/ 1233612 w 2407583"/>
                <a:gd name="connsiteY13" fmla="*/ 468786 h 1638743"/>
                <a:gd name="connsiteX14" fmla="*/ 1227563 w 2407583"/>
                <a:gd name="connsiteY14" fmla="*/ 311489 h 1638743"/>
                <a:gd name="connsiteX15" fmla="*/ 1517253 w 2407583"/>
                <a:gd name="connsiteY15" fmla="*/ 304107 h 1638743"/>
                <a:gd name="connsiteX16" fmla="*/ 1525491 w 2407583"/>
                <a:gd name="connsiteY16" fmla="*/ 162620 h 1638743"/>
                <a:gd name="connsiteX17" fmla="*/ 1810417 w 2407583"/>
                <a:gd name="connsiteY17" fmla="*/ 162620 h 1638743"/>
                <a:gd name="connsiteX18" fmla="*/ 1808701 w 2407583"/>
                <a:gd name="connsiteY18" fmla="*/ 17658 h 1638743"/>
                <a:gd name="connsiteX19" fmla="*/ 2367964 w 2407583"/>
                <a:gd name="connsiteY19" fmla="*/ 4207 h 1638743"/>
                <a:gd name="connsiteX20" fmla="*/ 2360821 w 2407583"/>
                <a:gd name="connsiteY20" fmla="*/ 101838 h 1638743"/>
                <a:gd name="connsiteX0" fmla="*/ 0 w 2360821"/>
                <a:gd name="connsiteY0" fmla="*/ 1622002 h 1622002"/>
                <a:gd name="connsiteX1" fmla="*/ 141104 w 2360821"/>
                <a:gd name="connsiteY1" fmla="*/ 1615416 h 1622002"/>
                <a:gd name="connsiteX2" fmla="*/ 150009 w 2360821"/>
                <a:gd name="connsiteY2" fmla="*/ 1317297 h 1622002"/>
                <a:gd name="connsiteX3" fmla="*/ 215204 w 2360821"/>
                <a:gd name="connsiteY3" fmla="*/ 1314250 h 1622002"/>
                <a:gd name="connsiteX4" fmla="*/ 218680 w 2360821"/>
                <a:gd name="connsiteY4" fmla="*/ 1025610 h 1622002"/>
                <a:gd name="connsiteX5" fmla="*/ 362120 w 2360821"/>
                <a:gd name="connsiteY5" fmla="*/ 1026039 h 1622002"/>
                <a:gd name="connsiteX6" fmla="*/ 366690 w 2360821"/>
                <a:gd name="connsiteY6" fmla="*/ 930271 h 1622002"/>
                <a:gd name="connsiteX7" fmla="*/ 572944 w 2360821"/>
                <a:gd name="connsiteY7" fmla="*/ 930699 h 1622002"/>
                <a:gd name="connsiteX8" fmla="*/ 574469 w 2360821"/>
                <a:gd name="connsiteY8" fmla="*/ 766021 h 1622002"/>
                <a:gd name="connsiteX9" fmla="*/ 789199 w 2360821"/>
                <a:gd name="connsiteY9" fmla="*/ 768402 h 1622002"/>
                <a:gd name="connsiteX10" fmla="*/ 795485 w 2360821"/>
                <a:gd name="connsiteY10" fmla="*/ 600484 h 1622002"/>
                <a:gd name="connsiteX11" fmla="*/ 1013454 w 2360821"/>
                <a:gd name="connsiteY11" fmla="*/ 599389 h 1622002"/>
                <a:gd name="connsiteX12" fmla="*/ 1018024 w 2360821"/>
                <a:gd name="connsiteY12" fmla="*/ 453998 h 1622002"/>
                <a:gd name="connsiteX13" fmla="*/ 1233612 w 2360821"/>
                <a:gd name="connsiteY13" fmla="*/ 452045 h 1622002"/>
                <a:gd name="connsiteX14" fmla="*/ 1227563 w 2360821"/>
                <a:gd name="connsiteY14" fmla="*/ 294748 h 1622002"/>
                <a:gd name="connsiteX15" fmla="*/ 1517253 w 2360821"/>
                <a:gd name="connsiteY15" fmla="*/ 287366 h 1622002"/>
                <a:gd name="connsiteX16" fmla="*/ 1525491 w 2360821"/>
                <a:gd name="connsiteY16" fmla="*/ 145879 h 1622002"/>
                <a:gd name="connsiteX17" fmla="*/ 1810417 w 2360821"/>
                <a:gd name="connsiteY17" fmla="*/ 145879 h 1622002"/>
                <a:gd name="connsiteX18" fmla="*/ 1808701 w 2360821"/>
                <a:gd name="connsiteY18" fmla="*/ 917 h 1622002"/>
                <a:gd name="connsiteX19" fmla="*/ 2360821 w 2360821"/>
                <a:gd name="connsiteY19" fmla="*/ 85097 h 1622002"/>
                <a:gd name="connsiteX0" fmla="*/ 0 w 2382252"/>
                <a:gd name="connsiteY0" fmla="*/ 1632586 h 1632586"/>
                <a:gd name="connsiteX1" fmla="*/ 141104 w 2382252"/>
                <a:gd name="connsiteY1" fmla="*/ 1626000 h 1632586"/>
                <a:gd name="connsiteX2" fmla="*/ 150009 w 2382252"/>
                <a:gd name="connsiteY2" fmla="*/ 1327881 h 1632586"/>
                <a:gd name="connsiteX3" fmla="*/ 215204 w 2382252"/>
                <a:gd name="connsiteY3" fmla="*/ 1324834 h 1632586"/>
                <a:gd name="connsiteX4" fmla="*/ 218680 w 2382252"/>
                <a:gd name="connsiteY4" fmla="*/ 1036194 h 1632586"/>
                <a:gd name="connsiteX5" fmla="*/ 362120 w 2382252"/>
                <a:gd name="connsiteY5" fmla="*/ 1036623 h 1632586"/>
                <a:gd name="connsiteX6" fmla="*/ 366690 w 2382252"/>
                <a:gd name="connsiteY6" fmla="*/ 940855 h 1632586"/>
                <a:gd name="connsiteX7" fmla="*/ 572944 w 2382252"/>
                <a:gd name="connsiteY7" fmla="*/ 941283 h 1632586"/>
                <a:gd name="connsiteX8" fmla="*/ 574469 w 2382252"/>
                <a:gd name="connsiteY8" fmla="*/ 776605 h 1632586"/>
                <a:gd name="connsiteX9" fmla="*/ 789199 w 2382252"/>
                <a:gd name="connsiteY9" fmla="*/ 778986 h 1632586"/>
                <a:gd name="connsiteX10" fmla="*/ 795485 w 2382252"/>
                <a:gd name="connsiteY10" fmla="*/ 611068 h 1632586"/>
                <a:gd name="connsiteX11" fmla="*/ 1013454 w 2382252"/>
                <a:gd name="connsiteY11" fmla="*/ 609973 h 1632586"/>
                <a:gd name="connsiteX12" fmla="*/ 1018024 w 2382252"/>
                <a:gd name="connsiteY12" fmla="*/ 464582 h 1632586"/>
                <a:gd name="connsiteX13" fmla="*/ 1233612 w 2382252"/>
                <a:gd name="connsiteY13" fmla="*/ 462629 h 1632586"/>
                <a:gd name="connsiteX14" fmla="*/ 1227563 w 2382252"/>
                <a:gd name="connsiteY14" fmla="*/ 305332 h 1632586"/>
                <a:gd name="connsiteX15" fmla="*/ 1517253 w 2382252"/>
                <a:gd name="connsiteY15" fmla="*/ 297950 h 1632586"/>
                <a:gd name="connsiteX16" fmla="*/ 1525491 w 2382252"/>
                <a:gd name="connsiteY16" fmla="*/ 156463 h 1632586"/>
                <a:gd name="connsiteX17" fmla="*/ 1810417 w 2382252"/>
                <a:gd name="connsiteY17" fmla="*/ 156463 h 1632586"/>
                <a:gd name="connsiteX18" fmla="*/ 1808701 w 2382252"/>
                <a:gd name="connsiteY18" fmla="*/ 11501 h 1632586"/>
                <a:gd name="connsiteX19" fmla="*/ 2382252 w 2382252"/>
                <a:gd name="connsiteY19" fmla="*/ 9956 h 1632586"/>
                <a:gd name="connsiteX0" fmla="*/ 0 w 2382252"/>
                <a:gd name="connsiteY0" fmla="*/ 1626971 h 1626971"/>
                <a:gd name="connsiteX1" fmla="*/ 141104 w 2382252"/>
                <a:gd name="connsiteY1" fmla="*/ 1620385 h 1626971"/>
                <a:gd name="connsiteX2" fmla="*/ 150009 w 2382252"/>
                <a:gd name="connsiteY2" fmla="*/ 1322266 h 1626971"/>
                <a:gd name="connsiteX3" fmla="*/ 215204 w 2382252"/>
                <a:gd name="connsiteY3" fmla="*/ 1319219 h 1626971"/>
                <a:gd name="connsiteX4" fmla="*/ 218680 w 2382252"/>
                <a:gd name="connsiteY4" fmla="*/ 1030579 h 1626971"/>
                <a:gd name="connsiteX5" fmla="*/ 362120 w 2382252"/>
                <a:gd name="connsiteY5" fmla="*/ 1031008 h 1626971"/>
                <a:gd name="connsiteX6" fmla="*/ 366690 w 2382252"/>
                <a:gd name="connsiteY6" fmla="*/ 935240 h 1626971"/>
                <a:gd name="connsiteX7" fmla="*/ 572944 w 2382252"/>
                <a:gd name="connsiteY7" fmla="*/ 935668 h 1626971"/>
                <a:gd name="connsiteX8" fmla="*/ 574469 w 2382252"/>
                <a:gd name="connsiteY8" fmla="*/ 770990 h 1626971"/>
                <a:gd name="connsiteX9" fmla="*/ 789199 w 2382252"/>
                <a:gd name="connsiteY9" fmla="*/ 773371 h 1626971"/>
                <a:gd name="connsiteX10" fmla="*/ 795485 w 2382252"/>
                <a:gd name="connsiteY10" fmla="*/ 605453 h 1626971"/>
                <a:gd name="connsiteX11" fmla="*/ 1013454 w 2382252"/>
                <a:gd name="connsiteY11" fmla="*/ 604358 h 1626971"/>
                <a:gd name="connsiteX12" fmla="*/ 1018024 w 2382252"/>
                <a:gd name="connsiteY12" fmla="*/ 458967 h 1626971"/>
                <a:gd name="connsiteX13" fmla="*/ 1233612 w 2382252"/>
                <a:gd name="connsiteY13" fmla="*/ 457014 h 1626971"/>
                <a:gd name="connsiteX14" fmla="*/ 1227563 w 2382252"/>
                <a:gd name="connsiteY14" fmla="*/ 299717 h 1626971"/>
                <a:gd name="connsiteX15" fmla="*/ 1517253 w 2382252"/>
                <a:gd name="connsiteY15" fmla="*/ 292335 h 1626971"/>
                <a:gd name="connsiteX16" fmla="*/ 1525491 w 2382252"/>
                <a:gd name="connsiteY16" fmla="*/ 150848 h 1626971"/>
                <a:gd name="connsiteX17" fmla="*/ 1810417 w 2382252"/>
                <a:gd name="connsiteY17" fmla="*/ 150848 h 1626971"/>
                <a:gd name="connsiteX18" fmla="*/ 1808701 w 2382252"/>
                <a:gd name="connsiteY18" fmla="*/ 5886 h 1626971"/>
                <a:gd name="connsiteX19" fmla="*/ 2382252 w 2382252"/>
                <a:gd name="connsiteY19" fmla="*/ 4341 h 162697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366690 w 2382252"/>
                <a:gd name="connsiteY6" fmla="*/ 938680 h 1630411"/>
                <a:gd name="connsiteX7" fmla="*/ 572944 w 2382252"/>
                <a:gd name="connsiteY7" fmla="*/ 939108 h 1630411"/>
                <a:gd name="connsiteX8" fmla="*/ 574469 w 2382252"/>
                <a:gd name="connsiteY8" fmla="*/ 774430 h 1630411"/>
                <a:gd name="connsiteX9" fmla="*/ 789199 w 2382252"/>
                <a:gd name="connsiteY9" fmla="*/ 776811 h 1630411"/>
                <a:gd name="connsiteX10" fmla="*/ 795485 w 2382252"/>
                <a:gd name="connsiteY10" fmla="*/ 608893 h 1630411"/>
                <a:gd name="connsiteX11" fmla="*/ 1013454 w 2382252"/>
                <a:gd name="connsiteY11" fmla="*/ 607798 h 1630411"/>
                <a:gd name="connsiteX12" fmla="*/ 1018024 w 2382252"/>
                <a:gd name="connsiteY12" fmla="*/ 462407 h 1630411"/>
                <a:gd name="connsiteX13" fmla="*/ 1233612 w 2382252"/>
                <a:gd name="connsiteY13" fmla="*/ 460454 h 1630411"/>
                <a:gd name="connsiteX14" fmla="*/ 1227563 w 2382252"/>
                <a:gd name="connsiteY14" fmla="*/ 303157 h 1630411"/>
                <a:gd name="connsiteX15" fmla="*/ 1517253 w 2382252"/>
                <a:gd name="connsiteY15" fmla="*/ 295775 h 1630411"/>
                <a:gd name="connsiteX16" fmla="*/ 1525491 w 2382252"/>
                <a:gd name="connsiteY16" fmla="*/ 154288 h 1630411"/>
                <a:gd name="connsiteX17" fmla="*/ 1810417 w 2382252"/>
                <a:gd name="connsiteY17" fmla="*/ 154288 h 1630411"/>
                <a:gd name="connsiteX18" fmla="*/ 1727488 w 2382252"/>
                <a:gd name="connsiteY18" fmla="*/ 4346 h 1630411"/>
                <a:gd name="connsiteX19" fmla="*/ 2382252 w 2382252"/>
                <a:gd name="connsiteY19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366690 w 2382252"/>
                <a:gd name="connsiteY6" fmla="*/ 938680 h 1630411"/>
                <a:gd name="connsiteX7" fmla="*/ 572944 w 2382252"/>
                <a:gd name="connsiteY7" fmla="*/ 939108 h 1630411"/>
                <a:gd name="connsiteX8" fmla="*/ 574469 w 2382252"/>
                <a:gd name="connsiteY8" fmla="*/ 774430 h 1630411"/>
                <a:gd name="connsiteX9" fmla="*/ 789199 w 2382252"/>
                <a:gd name="connsiteY9" fmla="*/ 776811 h 1630411"/>
                <a:gd name="connsiteX10" fmla="*/ 795485 w 2382252"/>
                <a:gd name="connsiteY10" fmla="*/ 608893 h 1630411"/>
                <a:gd name="connsiteX11" fmla="*/ 1013454 w 2382252"/>
                <a:gd name="connsiteY11" fmla="*/ 607798 h 1630411"/>
                <a:gd name="connsiteX12" fmla="*/ 1018024 w 2382252"/>
                <a:gd name="connsiteY12" fmla="*/ 462407 h 1630411"/>
                <a:gd name="connsiteX13" fmla="*/ 1233612 w 2382252"/>
                <a:gd name="connsiteY13" fmla="*/ 460454 h 1630411"/>
                <a:gd name="connsiteX14" fmla="*/ 1227563 w 2382252"/>
                <a:gd name="connsiteY14" fmla="*/ 303157 h 1630411"/>
                <a:gd name="connsiteX15" fmla="*/ 1517253 w 2382252"/>
                <a:gd name="connsiteY15" fmla="*/ 295775 h 1630411"/>
                <a:gd name="connsiteX16" fmla="*/ 1525491 w 2382252"/>
                <a:gd name="connsiteY16" fmla="*/ 154288 h 1630411"/>
                <a:gd name="connsiteX17" fmla="*/ 1729203 w 2382252"/>
                <a:gd name="connsiteY17" fmla="*/ 338570 h 1630411"/>
                <a:gd name="connsiteX18" fmla="*/ 1727488 w 2382252"/>
                <a:gd name="connsiteY18" fmla="*/ 4346 h 1630411"/>
                <a:gd name="connsiteX19" fmla="*/ 2382252 w 2382252"/>
                <a:gd name="connsiteY19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366690 w 2382252"/>
                <a:gd name="connsiteY6" fmla="*/ 938680 h 1630411"/>
                <a:gd name="connsiteX7" fmla="*/ 572944 w 2382252"/>
                <a:gd name="connsiteY7" fmla="*/ 939108 h 1630411"/>
                <a:gd name="connsiteX8" fmla="*/ 574469 w 2382252"/>
                <a:gd name="connsiteY8" fmla="*/ 774430 h 1630411"/>
                <a:gd name="connsiteX9" fmla="*/ 789199 w 2382252"/>
                <a:gd name="connsiteY9" fmla="*/ 776811 h 1630411"/>
                <a:gd name="connsiteX10" fmla="*/ 795485 w 2382252"/>
                <a:gd name="connsiteY10" fmla="*/ 608893 h 1630411"/>
                <a:gd name="connsiteX11" fmla="*/ 1013454 w 2382252"/>
                <a:gd name="connsiteY11" fmla="*/ 607798 h 1630411"/>
                <a:gd name="connsiteX12" fmla="*/ 1018024 w 2382252"/>
                <a:gd name="connsiteY12" fmla="*/ 462407 h 1630411"/>
                <a:gd name="connsiteX13" fmla="*/ 1233612 w 2382252"/>
                <a:gd name="connsiteY13" fmla="*/ 460454 h 1630411"/>
                <a:gd name="connsiteX14" fmla="*/ 1227563 w 2382252"/>
                <a:gd name="connsiteY14" fmla="*/ 303157 h 1630411"/>
                <a:gd name="connsiteX15" fmla="*/ 1517253 w 2382252"/>
                <a:gd name="connsiteY15" fmla="*/ 295775 h 1630411"/>
                <a:gd name="connsiteX16" fmla="*/ 1729203 w 2382252"/>
                <a:gd name="connsiteY16" fmla="*/ 338570 h 1630411"/>
                <a:gd name="connsiteX17" fmla="*/ 1727488 w 2382252"/>
                <a:gd name="connsiteY17" fmla="*/ 4346 h 1630411"/>
                <a:gd name="connsiteX18" fmla="*/ 2382252 w 2382252"/>
                <a:gd name="connsiteY18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366690 w 2382252"/>
                <a:gd name="connsiteY6" fmla="*/ 938680 h 1630411"/>
                <a:gd name="connsiteX7" fmla="*/ 572944 w 2382252"/>
                <a:gd name="connsiteY7" fmla="*/ 939108 h 1630411"/>
                <a:gd name="connsiteX8" fmla="*/ 574469 w 2382252"/>
                <a:gd name="connsiteY8" fmla="*/ 774430 h 1630411"/>
                <a:gd name="connsiteX9" fmla="*/ 789199 w 2382252"/>
                <a:gd name="connsiteY9" fmla="*/ 776811 h 1630411"/>
                <a:gd name="connsiteX10" fmla="*/ 795485 w 2382252"/>
                <a:gd name="connsiteY10" fmla="*/ 608893 h 1630411"/>
                <a:gd name="connsiteX11" fmla="*/ 1013454 w 2382252"/>
                <a:gd name="connsiteY11" fmla="*/ 607798 h 1630411"/>
                <a:gd name="connsiteX12" fmla="*/ 1018024 w 2382252"/>
                <a:gd name="connsiteY12" fmla="*/ 462407 h 1630411"/>
                <a:gd name="connsiteX13" fmla="*/ 1233612 w 2382252"/>
                <a:gd name="connsiteY13" fmla="*/ 460454 h 1630411"/>
                <a:gd name="connsiteX14" fmla="*/ 1227563 w 2382252"/>
                <a:gd name="connsiteY14" fmla="*/ 303157 h 1630411"/>
                <a:gd name="connsiteX15" fmla="*/ 1729203 w 2382252"/>
                <a:gd name="connsiteY15" fmla="*/ 338570 h 1630411"/>
                <a:gd name="connsiteX16" fmla="*/ 1727488 w 2382252"/>
                <a:gd name="connsiteY16" fmla="*/ 4346 h 1630411"/>
                <a:gd name="connsiteX17" fmla="*/ 2382252 w 2382252"/>
                <a:gd name="connsiteY17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366690 w 2382252"/>
                <a:gd name="connsiteY6" fmla="*/ 938680 h 1630411"/>
                <a:gd name="connsiteX7" fmla="*/ 572944 w 2382252"/>
                <a:gd name="connsiteY7" fmla="*/ 939108 h 1630411"/>
                <a:gd name="connsiteX8" fmla="*/ 574469 w 2382252"/>
                <a:gd name="connsiteY8" fmla="*/ 774430 h 1630411"/>
                <a:gd name="connsiteX9" fmla="*/ 789199 w 2382252"/>
                <a:gd name="connsiteY9" fmla="*/ 776811 h 1630411"/>
                <a:gd name="connsiteX10" fmla="*/ 795485 w 2382252"/>
                <a:gd name="connsiteY10" fmla="*/ 608893 h 1630411"/>
                <a:gd name="connsiteX11" fmla="*/ 1013454 w 2382252"/>
                <a:gd name="connsiteY11" fmla="*/ 607798 h 1630411"/>
                <a:gd name="connsiteX12" fmla="*/ 1018024 w 2382252"/>
                <a:gd name="connsiteY12" fmla="*/ 462407 h 1630411"/>
                <a:gd name="connsiteX13" fmla="*/ 1233612 w 2382252"/>
                <a:gd name="connsiteY13" fmla="*/ 460454 h 1630411"/>
                <a:gd name="connsiteX14" fmla="*/ 1070552 w 2382252"/>
                <a:gd name="connsiteY14" fmla="*/ 323080 h 1630411"/>
                <a:gd name="connsiteX15" fmla="*/ 1729203 w 2382252"/>
                <a:gd name="connsiteY15" fmla="*/ 338570 h 1630411"/>
                <a:gd name="connsiteX16" fmla="*/ 1727488 w 2382252"/>
                <a:gd name="connsiteY16" fmla="*/ 4346 h 1630411"/>
                <a:gd name="connsiteX17" fmla="*/ 2382252 w 2382252"/>
                <a:gd name="connsiteY17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366690 w 2382252"/>
                <a:gd name="connsiteY6" fmla="*/ 938680 h 1630411"/>
                <a:gd name="connsiteX7" fmla="*/ 572944 w 2382252"/>
                <a:gd name="connsiteY7" fmla="*/ 939108 h 1630411"/>
                <a:gd name="connsiteX8" fmla="*/ 574469 w 2382252"/>
                <a:gd name="connsiteY8" fmla="*/ 774430 h 1630411"/>
                <a:gd name="connsiteX9" fmla="*/ 789199 w 2382252"/>
                <a:gd name="connsiteY9" fmla="*/ 776811 h 1630411"/>
                <a:gd name="connsiteX10" fmla="*/ 795485 w 2382252"/>
                <a:gd name="connsiteY10" fmla="*/ 608893 h 1630411"/>
                <a:gd name="connsiteX11" fmla="*/ 1013454 w 2382252"/>
                <a:gd name="connsiteY11" fmla="*/ 607798 h 1630411"/>
                <a:gd name="connsiteX12" fmla="*/ 1018024 w 2382252"/>
                <a:gd name="connsiteY12" fmla="*/ 462407 h 1630411"/>
                <a:gd name="connsiteX13" fmla="*/ 1233612 w 2382252"/>
                <a:gd name="connsiteY13" fmla="*/ 460454 h 1630411"/>
                <a:gd name="connsiteX14" fmla="*/ 1070552 w 2382252"/>
                <a:gd name="connsiteY14" fmla="*/ 323080 h 1630411"/>
                <a:gd name="connsiteX15" fmla="*/ 1729203 w 2382252"/>
                <a:gd name="connsiteY15" fmla="*/ 338570 h 1630411"/>
                <a:gd name="connsiteX16" fmla="*/ 1727488 w 2382252"/>
                <a:gd name="connsiteY16" fmla="*/ 4346 h 1630411"/>
                <a:gd name="connsiteX17" fmla="*/ 2382252 w 2382252"/>
                <a:gd name="connsiteY17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366690 w 2382252"/>
                <a:gd name="connsiteY6" fmla="*/ 938680 h 1630411"/>
                <a:gd name="connsiteX7" fmla="*/ 572944 w 2382252"/>
                <a:gd name="connsiteY7" fmla="*/ 939108 h 1630411"/>
                <a:gd name="connsiteX8" fmla="*/ 574469 w 2382252"/>
                <a:gd name="connsiteY8" fmla="*/ 774430 h 1630411"/>
                <a:gd name="connsiteX9" fmla="*/ 789199 w 2382252"/>
                <a:gd name="connsiteY9" fmla="*/ 776811 h 1630411"/>
                <a:gd name="connsiteX10" fmla="*/ 795485 w 2382252"/>
                <a:gd name="connsiteY10" fmla="*/ 608893 h 1630411"/>
                <a:gd name="connsiteX11" fmla="*/ 1013454 w 2382252"/>
                <a:gd name="connsiteY11" fmla="*/ 607798 h 1630411"/>
                <a:gd name="connsiteX12" fmla="*/ 1018024 w 2382252"/>
                <a:gd name="connsiteY12" fmla="*/ 462407 h 1630411"/>
                <a:gd name="connsiteX13" fmla="*/ 1233612 w 2382252"/>
                <a:gd name="connsiteY13" fmla="*/ 460454 h 1630411"/>
                <a:gd name="connsiteX14" fmla="*/ 1070552 w 2382252"/>
                <a:gd name="connsiteY14" fmla="*/ 323080 h 1630411"/>
                <a:gd name="connsiteX15" fmla="*/ 1729203 w 2382252"/>
                <a:gd name="connsiteY15" fmla="*/ 338570 h 1630411"/>
                <a:gd name="connsiteX16" fmla="*/ 1727488 w 2382252"/>
                <a:gd name="connsiteY16" fmla="*/ 4346 h 1630411"/>
                <a:gd name="connsiteX17" fmla="*/ 2382252 w 2382252"/>
                <a:gd name="connsiteY17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366690 w 2382252"/>
                <a:gd name="connsiteY6" fmla="*/ 938680 h 1630411"/>
                <a:gd name="connsiteX7" fmla="*/ 572944 w 2382252"/>
                <a:gd name="connsiteY7" fmla="*/ 939108 h 1630411"/>
                <a:gd name="connsiteX8" fmla="*/ 574469 w 2382252"/>
                <a:gd name="connsiteY8" fmla="*/ 774430 h 1630411"/>
                <a:gd name="connsiteX9" fmla="*/ 789199 w 2382252"/>
                <a:gd name="connsiteY9" fmla="*/ 776811 h 1630411"/>
                <a:gd name="connsiteX10" fmla="*/ 795485 w 2382252"/>
                <a:gd name="connsiteY10" fmla="*/ 608893 h 1630411"/>
                <a:gd name="connsiteX11" fmla="*/ 1013454 w 2382252"/>
                <a:gd name="connsiteY11" fmla="*/ 607798 h 1630411"/>
                <a:gd name="connsiteX12" fmla="*/ 1018024 w 2382252"/>
                <a:gd name="connsiteY12" fmla="*/ 462407 h 1630411"/>
                <a:gd name="connsiteX13" fmla="*/ 1233612 w 2382252"/>
                <a:gd name="connsiteY13" fmla="*/ 460454 h 1630411"/>
                <a:gd name="connsiteX14" fmla="*/ 1239853 w 2382252"/>
                <a:gd name="connsiteY14" fmla="*/ 450004 h 1630411"/>
                <a:gd name="connsiteX15" fmla="*/ 1070552 w 2382252"/>
                <a:gd name="connsiteY15" fmla="*/ 323080 h 1630411"/>
                <a:gd name="connsiteX16" fmla="*/ 1729203 w 2382252"/>
                <a:gd name="connsiteY16" fmla="*/ 338570 h 1630411"/>
                <a:gd name="connsiteX17" fmla="*/ 1727488 w 2382252"/>
                <a:gd name="connsiteY17" fmla="*/ 4346 h 1630411"/>
                <a:gd name="connsiteX18" fmla="*/ 2382252 w 2382252"/>
                <a:gd name="connsiteY18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366690 w 2382252"/>
                <a:gd name="connsiteY6" fmla="*/ 938680 h 1630411"/>
                <a:gd name="connsiteX7" fmla="*/ 572944 w 2382252"/>
                <a:gd name="connsiteY7" fmla="*/ 939108 h 1630411"/>
                <a:gd name="connsiteX8" fmla="*/ 574469 w 2382252"/>
                <a:gd name="connsiteY8" fmla="*/ 774430 h 1630411"/>
                <a:gd name="connsiteX9" fmla="*/ 789199 w 2382252"/>
                <a:gd name="connsiteY9" fmla="*/ 776811 h 1630411"/>
                <a:gd name="connsiteX10" fmla="*/ 795485 w 2382252"/>
                <a:gd name="connsiteY10" fmla="*/ 608893 h 1630411"/>
                <a:gd name="connsiteX11" fmla="*/ 1013454 w 2382252"/>
                <a:gd name="connsiteY11" fmla="*/ 607798 h 1630411"/>
                <a:gd name="connsiteX12" fmla="*/ 1018024 w 2382252"/>
                <a:gd name="connsiteY12" fmla="*/ 462407 h 1630411"/>
                <a:gd name="connsiteX13" fmla="*/ 1233612 w 2382252"/>
                <a:gd name="connsiteY13" fmla="*/ 460454 h 1630411"/>
                <a:gd name="connsiteX14" fmla="*/ 1070552 w 2382252"/>
                <a:gd name="connsiteY14" fmla="*/ 323080 h 1630411"/>
                <a:gd name="connsiteX15" fmla="*/ 1729203 w 2382252"/>
                <a:gd name="connsiteY15" fmla="*/ 338570 h 1630411"/>
                <a:gd name="connsiteX16" fmla="*/ 1727488 w 2382252"/>
                <a:gd name="connsiteY16" fmla="*/ 4346 h 1630411"/>
                <a:gd name="connsiteX17" fmla="*/ 2382252 w 2382252"/>
                <a:gd name="connsiteY17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366690 w 2382252"/>
                <a:gd name="connsiteY6" fmla="*/ 938680 h 1630411"/>
                <a:gd name="connsiteX7" fmla="*/ 572944 w 2382252"/>
                <a:gd name="connsiteY7" fmla="*/ 939108 h 1630411"/>
                <a:gd name="connsiteX8" fmla="*/ 574469 w 2382252"/>
                <a:gd name="connsiteY8" fmla="*/ 774430 h 1630411"/>
                <a:gd name="connsiteX9" fmla="*/ 789199 w 2382252"/>
                <a:gd name="connsiteY9" fmla="*/ 776811 h 1630411"/>
                <a:gd name="connsiteX10" fmla="*/ 795485 w 2382252"/>
                <a:gd name="connsiteY10" fmla="*/ 608893 h 1630411"/>
                <a:gd name="connsiteX11" fmla="*/ 1013454 w 2382252"/>
                <a:gd name="connsiteY11" fmla="*/ 607798 h 1630411"/>
                <a:gd name="connsiteX12" fmla="*/ 1018024 w 2382252"/>
                <a:gd name="connsiteY12" fmla="*/ 462407 h 1630411"/>
                <a:gd name="connsiteX13" fmla="*/ 1070552 w 2382252"/>
                <a:gd name="connsiteY13" fmla="*/ 323080 h 1630411"/>
                <a:gd name="connsiteX14" fmla="*/ 1729203 w 2382252"/>
                <a:gd name="connsiteY14" fmla="*/ 338570 h 1630411"/>
                <a:gd name="connsiteX15" fmla="*/ 1727488 w 2382252"/>
                <a:gd name="connsiteY15" fmla="*/ 4346 h 1630411"/>
                <a:gd name="connsiteX16" fmla="*/ 2382252 w 2382252"/>
                <a:gd name="connsiteY16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366690 w 2382252"/>
                <a:gd name="connsiteY6" fmla="*/ 938680 h 1630411"/>
                <a:gd name="connsiteX7" fmla="*/ 572944 w 2382252"/>
                <a:gd name="connsiteY7" fmla="*/ 939108 h 1630411"/>
                <a:gd name="connsiteX8" fmla="*/ 574469 w 2382252"/>
                <a:gd name="connsiteY8" fmla="*/ 774430 h 1630411"/>
                <a:gd name="connsiteX9" fmla="*/ 789199 w 2382252"/>
                <a:gd name="connsiteY9" fmla="*/ 776811 h 1630411"/>
                <a:gd name="connsiteX10" fmla="*/ 795485 w 2382252"/>
                <a:gd name="connsiteY10" fmla="*/ 608893 h 1630411"/>
                <a:gd name="connsiteX11" fmla="*/ 1013454 w 2382252"/>
                <a:gd name="connsiteY11" fmla="*/ 607798 h 1630411"/>
                <a:gd name="connsiteX12" fmla="*/ 1070552 w 2382252"/>
                <a:gd name="connsiteY12" fmla="*/ 323080 h 1630411"/>
                <a:gd name="connsiteX13" fmla="*/ 1729203 w 2382252"/>
                <a:gd name="connsiteY13" fmla="*/ 338570 h 1630411"/>
                <a:gd name="connsiteX14" fmla="*/ 1727488 w 2382252"/>
                <a:gd name="connsiteY14" fmla="*/ 4346 h 1630411"/>
                <a:gd name="connsiteX15" fmla="*/ 2382252 w 2382252"/>
                <a:gd name="connsiteY15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366690 w 2382252"/>
                <a:gd name="connsiteY6" fmla="*/ 938680 h 1630411"/>
                <a:gd name="connsiteX7" fmla="*/ 572944 w 2382252"/>
                <a:gd name="connsiteY7" fmla="*/ 939108 h 1630411"/>
                <a:gd name="connsiteX8" fmla="*/ 574469 w 2382252"/>
                <a:gd name="connsiteY8" fmla="*/ 774430 h 1630411"/>
                <a:gd name="connsiteX9" fmla="*/ 789199 w 2382252"/>
                <a:gd name="connsiteY9" fmla="*/ 776811 h 1630411"/>
                <a:gd name="connsiteX10" fmla="*/ 795485 w 2382252"/>
                <a:gd name="connsiteY10" fmla="*/ 608893 h 1630411"/>
                <a:gd name="connsiteX11" fmla="*/ 1078424 w 2382252"/>
                <a:gd name="connsiteY11" fmla="*/ 602818 h 1630411"/>
                <a:gd name="connsiteX12" fmla="*/ 1070552 w 2382252"/>
                <a:gd name="connsiteY12" fmla="*/ 323080 h 1630411"/>
                <a:gd name="connsiteX13" fmla="*/ 1729203 w 2382252"/>
                <a:gd name="connsiteY13" fmla="*/ 338570 h 1630411"/>
                <a:gd name="connsiteX14" fmla="*/ 1727488 w 2382252"/>
                <a:gd name="connsiteY14" fmla="*/ 4346 h 1630411"/>
                <a:gd name="connsiteX15" fmla="*/ 2382252 w 2382252"/>
                <a:gd name="connsiteY15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366690 w 2382252"/>
                <a:gd name="connsiteY6" fmla="*/ 938680 h 1630411"/>
                <a:gd name="connsiteX7" fmla="*/ 572944 w 2382252"/>
                <a:gd name="connsiteY7" fmla="*/ 939108 h 1630411"/>
                <a:gd name="connsiteX8" fmla="*/ 574469 w 2382252"/>
                <a:gd name="connsiteY8" fmla="*/ 774430 h 1630411"/>
                <a:gd name="connsiteX9" fmla="*/ 789199 w 2382252"/>
                <a:gd name="connsiteY9" fmla="*/ 776811 h 1630411"/>
                <a:gd name="connsiteX10" fmla="*/ 795485 w 2382252"/>
                <a:gd name="connsiteY10" fmla="*/ 608893 h 1630411"/>
                <a:gd name="connsiteX11" fmla="*/ 1078424 w 2382252"/>
                <a:gd name="connsiteY11" fmla="*/ 602818 h 1630411"/>
                <a:gd name="connsiteX12" fmla="*/ 1070552 w 2382252"/>
                <a:gd name="connsiteY12" fmla="*/ 323080 h 1630411"/>
                <a:gd name="connsiteX13" fmla="*/ 1729203 w 2382252"/>
                <a:gd name="connsiteY13" fmla="*/ 338570 h 1630411"/>
                <a:gd name="connsiteX14" fmla="*/ 1727488 w 2382252"/>
                <a:gd name="connsiteY14" fmla="*/ 4346 h 1630411"/>
                <a:gd name="connsiteX15" fmla="*/ 2382252 w 2382252"/>
                <a:gd name="connsiteY15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366690 w 2382252"/>
                <a:gd name="connsiteY6" fmla="*/ 938680 h 1630411"/>
                <a:gd name="connsiteX7" fmla="*/ 572944 w 2382252"/>
                <a:gd name="connsiteY7" fmla="*/ 939108 h 1630411"/>
                <a:gd name="connsiteX8" fmla="*/ 574469 w 2382252"/>
                <a:gd name="connsiteY8" fmla="*/ 774430 h 1630411"/>
                <a:gd name="connsiteX9" fmla="*/ 789199 w 2382252"/>
                <a:gd name="connsiteY9" fmla="*/ 776811 h 1630411"/>
                <a:gd name="connsiteX10" fmla="*/ 795485 w 2382252"/>
                <a:gd name="connsiteY10" fmla="*/ 608893 h 1630411"/>
                <a:gd name="connsiteX11" fmla="*/ 1078424 w 2382252"/>
                <a:gd name="connsiteY11" fmla="*/ 602818 h 1630411"/>
                <a:gd name="connsiteX12" fmla="*/ 1070552 w 2382252"/>
                <a:gd name="connsiteY12" fmla="*/ 323080 h 1630411"/>
                <a:gd name="connsiteX13" fmla="*/ 1729203 w 2382252"/>
                <a:gd name="connsiteY13" fmla="*/ 338570 h 1630411"/>
                <a:gd name="connsiteX14" fmla="*/ 1727488 w 2382252"/>
                <a:gd name="connsiteY14" fmla="*/ 4346 h 1630411"/>
                <a:gd name="connsiteX15" fmla="*/ 2382252 w 2382252"/>
                <a:gd name="connsiteY15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366690 w 2382252"/>
                <a:gd name="connsiteY6" fmla="*/ 938680 h 1630411"/>
                <a:gd name="connsiteX7" fmla="*/ 572944 w 2382252"/>
                <a:gd name="connsiteY7" fmla="*/ 939108 h 1630411"/>
                <a:gd name="connsiteX8" fmla="*/ 574469 w 2382252"/>
                <a:gd name="connsiteY8" fmla="*/ 774430 h 1630411"/>
                <a:gd name="connsiteX9" fmla="*/ 789199 w 2382252"/>
                <a:gd name="connsiteY9" fmla="*/ 776811 h 1630411"/>
                <a:gd name="connsiteX10" fmla="*/ 795485 w 2382252"/>
                <a:gd name="connsiteY10" fmla="*/ 608893 h 1630411"/>
                <a:gd name="connsiteX11" fmla="*/ 1078424 w 2382252"/>
                <a:gd name="connsiteY11" fmla="*/ 602818 h 1630411"/>
                <a:gd name="connsiteX12" fmla="*/ 1070552 w 2382252"/>
                <a:gd name="connsiteY12" fmla="*/ 323080 h 1630411"/>
                <a:gd name="connsiteX13" fmla="*/ 1729203 w 2382252"/>
                <a:gd name="connsiteY13" fmla="*/ 338570 h 1630411"/>
                <a:gd name="connsiteX14" fmla="*/ 1727488 w 2382252"/>
                <a:gd name="connsiteY14" fmla="*/ 4346 h 1630411"/>
                <a:gd name="connsiteX15" fmla="*/ 2382252 w 2382252"/>
                <a:gd name="connsiteY15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366690 w 2382252"/>
                <a:gd name="connsiteY6" fmla="*/ 938680 h 1630411"/>
                <a:gd name="connsiteX7" fmla="*/ 572944 w 2382252"/>
                <a:gd name="connsiteY7" fmla="*/ 939108 h 1630411"/>
                <a:gd name="connsiteX8" fmla="*/ 574469 w 2382252"/>
                <a:gd name="connsiteY8" fmla="*/ 774430 h 1630411"/>
                <a:gd name="connsiteX9" fmla="*/ 789199 w 2382252"/>
                <a:gd name="connsiteY9" fmla="*/ 776811 h 1630411"/>
                <a:gd name="connsiteX10" fmla="*/ 795485 w 2382252"/>
                <a:gd name="connsiteY10" fmla="*/ 608893 h 1630411"/>
                <a:gd name="connsiteX11" fmla="*/ 1078424 w 2382252"/>
                <a:gd name="connsiteY11" fmla="*/ 602818 h 1630411"/>
                <a:gd name="connsiteX12" fmla="*/ 1070552 w 2382252"/>
                <a:gd name="connsiteY12" fmla="*/ 323080 h 1630411"/>
                <a:gd name="connsiteX13" fmla="*/ 1729203 w 2382252"/>
                <a:gd name="connsiteY13" fmla="*/ 338570 h 1630411"/>
                <a:gd name="connsiteX14" fmla="*/ 1727488 w 2382252"/>
                <a:gd name="connsiteY14" fmla="*/ 4346 h 1630411"/>
                <a:gd name="connsiteX15" fmla="*/ 2382252 w 2382252"/>
                <a:gd name="connsiteY15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366690 w 2382252"/>
                <a:gd name="connsiteY6" fmla="*/ 938680 h 1630411"/>
                <a:gd name="connsiteX7" fmla="*/ 572944 w 2382252"/>
                <a:gd name="connsiteY7" fmla="*/ 939108 h 1630411"/>
                <a:gd name="connsiteX8" fmla="*/ 574469 w 2382252"/>
                <a:gd name="connsiteY8" fmla="*/ 774430 h 1630411"/>
                <a:gd name="connsiteX9" fmla="*/ 789199 w 2382252"/>
                <a:gd name="connsiteY9" fmla="*/ 776811 h 1630411"/>
                <a:gd name="connsiteX10" fmla="*/ 795485 w 2382252"/>
                <a:gd name="connsiteY10" fmla="*/ 608893 h 1630411"/>
                <a:gd name="connsiteX11" fmla="*/ 1078424 w 2382252"/>
                <a:gd name="connsiteY11" fmla="*/ 582895 h 1630411"/>
                <a:gd name="connsiteX12" fmla="*/ 1070552 w 2382252"/>
                <a:gd name="connsiteY12" fmla="*/ 323080 h 1630411"/>
                <a:gd name="connsiteX13" fmla="*/ 1729203 w 2382252"/>
                <a:gd name="connsiteY13" fmla="*/ 338570 h 1630411"/>
                <a:gd name="connsiteX14" fmla="*/ 1727488 w 2382252"/>
                <a:gd name="connsiteY14" fmla="*/ 4346 h 1630411"/>
                <a:gd name="connsiteX15" fmla="*/ 2382252 w 2382252"/>
                <a:gd name="connsiteY15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366690 w 2382252"/>
                <a:gd name="connsiteY6" fmla="*/ 938680 h 1630411"/>
                <a:gd name="connsiteX7" fmla="*/ 572944 w 2382252"/>
                <a:gd name="connsiteY7" fmla="*/ 939108 h 1630411"/>
                <a:gd name="connsiteX8" fmla="*/ 574469 w 2382252"/>
                <a:gd name="connsiteY8" fmla="*/ 774430 h 1630411"/>
                <a:gd name="connsiteX9" fmla="*/ 789199 w 2382252"/>
                <a:gd name="connsiteY9" fmla="*/ 776811 h 1630411"/>
                <a:gd name="connsiteX10" fmla="*/ 865835 w 2382252"/>
                <a:gd name="connsiteY10" fmla="*/ 581928 h 1630411"/>
                <a:gd name="connsiteX11" fmla="*/ 1078424 w 2382252"/>
                <a:gd name="connsiteY11" fmla="*/ 582895 h 1630411"/>
                <a:gd name="connsiteX12" fmla="*/ 1070552 w 2382252"/>
                <a:gd name="connsiteY12" fmla="*/ 323080 h 1630411"/>
                <a:gd name="connsiteX13" fmla="*/ 1729203 w 2382252"/>
                <a:gd name="connsiteY13" fmla="*/ 338570 h 1630411"/>
                <a:gd name="connsiteX14" fmla="*/ 1727488 w 2382252"/>
                <a:gd name="connsiteY14" fmla="*/ 4346 h 1630411"/>
                <a:gd name="connsiteX15" fmla="*/ 2382252 w 2382252"/>
                <a:gd name="connsiteY15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366690 w 2382252"/>
                <a:gd name="connsiteY6" fmla="*/ 938680 h 1630411"/>
                <a:gd name="connsiteX7" fmla="*/ 572944 w 2382252"/>
                <a:gd name="connsiteY7" fmla="*/ 939108 h 1630411"/>
                <a:gd name="connsiteX8" fmla="*/ 574469 w 2382252"/>
                <a:gd name="connsiteY8" fmla="*/ 774430 h 1630411"/>
                <a:gd name="connsiteX9" fmla="*/ 862480 w 2382252"/>
                <a:gd name="connsiteY9" fmla="*/ 720183 h 1630411"/>
                <a:gd name="connsiteX10" fmla="*/ 865835 w 2382252"/>
                <a:gd name="connsiteY10" fmla="*/ 581928 h 1630411"/>
                <a:gd name="connsiteX11" fmla="*/ 1078424 w 2382252"/>
                <a:gd name="connsiteY11" fmla="*/ 582895 h 1630411"/>
                <a:gd name="connsiteX12" fmla="*/ 1070552 w 2382252"/>
                <a:gd name="connsiteY12" fmla="*/ 323080 h 1630411"/>
                <a:gd name="connsiteX13" fmla="*/ 1729203 w 2382252"/>
                <a:gd name="connsiteY13" fmla="*/ 338570 h 1630411"/>
                <a:gd name="connsiteX14" fmla="*/ 1727488 w 2382252"/>
                <a:gd name="connsiteY14" fmla="*/ 4346 h 1630411"/>
                <a:gd name="connsiteX15" fmla="*/ 2382252 w 2382252"/>
                <a:gd name="connsiteY15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366690 w 2382252"/>
                <a:gd name="connsiteY6" fmla="*/ 938680 h 1630411"/>
                <a:gd name="connsiteX7" fmla="*/ 572944 w 2382252"/>
                <a:gd name="connsiteY7" fmla="*/ 939108 h 1630411"/>
                <a:gd name="connsiteX8" fmla="*/ 691719 w 2382252"/>
                <a:gd name="connsiteY8" fmla="*/ 704321 h 1630411"/>
                <a:gd name="connsiteX9" fmla="*/ 862480 w 2382252"/>
                <a:gd name="connsiteY9" fmla="*/ 720183 h 1630411"/>
                <a:gd name="connsiteX10" fmla="*/ 865835 w 2382252"/>
                <a:gd name="connsiteY10" fmla="*/ 581928 h 1630411"/>
                <a:gd name="connsiteX11" fmla="*/ 1078424 w 2382252"/>
                <a:gd name="connsiteY11" fmla="*/ 582895 h 1630411"/>
                <a:gd name="connsiteX12" fmla="*/ 1070552 w 2382252"/>
                <a:gd name="connsiteY12" fmla="*/ 323080 h 1630411"/>
                <a:gd name="connsiteX13" fmla="*/ 1729203 w 2382252"/>
                <a:gd name="connsiteY13" fmla="*/ 338570 h 1630411"/>
                <a:gd name="connsiteX14" fmla="*/ 1727488 w 2382252"/>
                <a:gd name="connsiteY14" fmla="*/ 4346 h 1630411"/>
                <a:gd name="connsiteX15" fmla="*/ 2382252 w 2382252"/>
                <a:gd name="connsiteY15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366690 w 2382252"/>
                <a:gd name="connsiteY6" fmla="*/ 938680 h 1630411"/>
                <a:gd name="connsiteX7" fmla="*/ 572944 w 2382252"/>
                <a:gd name="connsiteY7" fmla="*/ 939108 h 1630411"/>
                <a:gd name="connsiteX8" fmla="*/ 691719 w 2382252"/>
                <a:gd name="connsiteY8" fmla="*/ 704321 h 1630411"/>
                <a:gd name="connsiteX9" fmla="*/ 862480 w 2382252"/>
                <a:gd name="connsiteY9" fmla="*/ 712094 h 1630411"/>
                <a:gd name="connsiteX10" fmla="*/ 865835 w 2382252"/>
                <a:gd name="connsiteY10" fmla="*/ 581928 h 1630411"/>
                <a:gd name="connsiteX11" fmla="*/ 1078424 w 2382252"/>
                <a:gd name="connsiteY11" fmla="*/ 582895 h 1630411"/>
                <a:gd name="connsiteX12" fmla="*/ 1070552 w 2382252"/>
                <a:gd name="connsiteY12" fmla="*/ 323080 h 1630411"/>
                <a:gd name="connsiteX13" fmla="*/ 1729203 w 2382252"/>
                <a:gd name="connsiteY13" fmla="*/ 338570 h 1630411"/>
                <a:gd name="connsiteX14" fmla="*/ 1727488 w 2382252"/>
                <a:gd name="connsiteY14" fmla="*/ 4346 h 1630411"/>
                <a:gd name="connsiteX15" fmla="*/ 2382252 w 2382252"/>
                <a:gd name="connsiteY15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366690 w 2382252"/>
                <a:gd name="connsiteY6" fmla="*/ 938680 h 1630411"/>
                <a:gd name="connsiteX7" fmla="*/ 572944 w 2382252"/>
                <a:gd name="connsiteY7" fmla="*/ 939108 h 1630411"/>
                <a:gd name="connsiteX8" fmla="*/ 706376 w 2382252"/>
                <a:gd name="connsiteY8" fmla="*/ 712411 h 1630411"/>
                <a:gd name="connsiteX9" fmla="*/ 862480 w 2382252"/>
                <a:gd name="connsiteY9" fmla="*/ 712094 h 1630411"/>
                <a:gd name="connsiteX10" fmla="*/ 865835 w 2382252"/>
                <a:gd name="connsiteY10" fmla="*/ 581928 h 1630411"/>
                <a:gd name="connsiteX11" fmla="*/ 1078424 w 2382252"/>
                <a:gd name="connsiteY11" fmla="*/ 582895 h 1630411"/>
                <a:gd name="connsiteX12" fmla="*/ 1070552 w 2382252"/>
                <a:gd name="connsiteY12" fmla="*/ 323080 h 1630411"/>
                <a:gd name="connsiteX13" fmla="*/ 1729203 w 2382252"/>
                <a:gd name="connsiteY13" fmla="*/ 338570 h 1630411"/>
                <a:gd name="connsiteX14" fmla="*/ 1727488 w 2382252"/>
                <a:gd name="connsiteY14" fmla="*/ 4346 h 1630411"/>
                <a:gd name="connsiteX15" fmla="*/ 2382252 w 2382252"/>
                <a:gd name="connsiteY15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366690 w 2382252"/>
                <a:gd name="connsiteY6" fmla="*/ 938680 h 1630411"/>
                <a:gd name="connsiteX7" fmla="*/ 701919 w 2382252"/>
                <a:gd name="connsiteY7" fmla="*/ 806979 h 1630411"/>
                <a:gd name="connsiteX8" fmla="*/ 706376 w 2382252"/>
                <a:gd name="connsiteY8" fmla="*/ 712411 h 1630411"/>
                <a:gd name="connsiteX9" fmla="*/ 862480 w 2382252"/>
                <a:gd name="connsiteY9" fmla="*/ 712094 h 1630411"/>
                <a:gd name="connsiteX10" fmla="*/ 865835 w 2382252"/>
                <a:gd name="connsiteY10" fmla="*/ 581928 h 1630411"/>
                <a:gd name="connsiteX11" fmla="*/ 1078424 w 2382252"/>
                <a:gd name="connsiteY11" fmla="*/ 582895 h 1630411"/>
                <a:gd name="connsiteX12" fmla="*/ 1070552 w 2382252"/>
                <a:gd name="connsiteY12" fmla="*/ 323080 h 1630411"/>
                <a:gd name="connsiteX13" fmla="*/ 1729203 w 2382252"/>
                <a:gd name="connsiteY13" fmla="*/ 338570 h 1630411"/>
                <a:gd name="connsiteX14" fmla="*/ 1727488 w 2382252"/>
                <a:gd name="connsiteY14" fmla="*/ 4346 h 1630411"/>
                <a:gd name="connsiteX15" fmla="*/ 2382252 w 2382252"/>
                <a:gd name="connsiteY15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366690 w 2382252"/>
                <a:gd name="connsiteY6" fmla="*/ 938680 h 1630411"/>
                <a:gd name="connsiteX7" fmla="*/ 576596 w 2382252"/>
                <a:gd name="connsiteY7" fmla="*/ 856100 h 1630411"/>
                <a:gd name="connsiteX8" fmla="*/ 701919 w 2382252"/>
                <a:gd name="connsiteY8" fmla="*/ 806979 h 1630411"/>
                <a:gd name="connsiteX9" fmla="*/ 706376 w 2382252"/>
                <a:gd name="connsiteY9" fmla="*/ 712411 h 1630411"/>
                <a:gd name="connsiteX10" fmla="*/ 862480 w 2382252"/>
                <a:gd name="connsiteY10" fmla="*/ 712094 h 1630411"/>
                <a:gd name="connsiteX11" fmla="*/ 865835 w 2382252"/>
                <a:gd name="connsiteY11" fmla="*/ 581928 h 1630411"/>
                <a:gd name="connsiteX12" fmla="*/ 1078424 w 2382252"/>
                <a:gd name="connsiteY12" fmla="*/ 582895 h 1630411"/>
                <a:gd name="connsiteX13" fmla="*/ 1070552 w 2382252"/>
                <a:gd name="connsiteY13" fmla="*/ 323080 h 1630411"/>
                <a:gd name="connsiteX14" fmla="*/ 1729203 w 2382252"/>
                <a:gd name="connsiteY14" fmla="*/ 338570 h 1630411"/>
                <a:gd name="connsiteX15" fmla="*/ 1727488 w 2382252"/>
                <a:gd name="connsiteY15" fmla="*/ 4346 h 1630411"/>
                <a:gd name="connsiteX16" fmla="*/ 2382252 w 2382252"/>
                <a:gd name="connsiteY16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366690 w 2382252"/>
                <a:gd name="connsiteY6" fmla="*/ 938680 h 1630411"/>
                <a:gd name="connsiteX7" fmla="*/ 561940 w 2382252"/>
                <a:gd name="connsiteY7" fmla="*/ 812957 h 1630411"/>
                <a:gd name="connsiteX8" fmla="*/ 701919 w 2382252"/>
                <a:gd name="connsiteY8" fmla="*/ 806979 h 1630411"/>
                <a:gd name="connsiteX9" fmla="*/ 706376 w 2382252"/>
                <a:gd name="connsiteY9" fmla="*/ 712411 h 1630411"/>
                <a:gd name="connsiteX10" fmla="*/ 862480 w 2382252"/>
                <a:gd name="connsiteY10" fmla="*/ 712094 h 1630411"/>
                <a:gd name="connsiteX11" fmla="*/ 865835 w 2382252"/>
                <a:gd name="connsiteY11" fmla="*/ 581928 h 1630411"/>
                <a:gd name="connsiteX12" fmla="*/ 1078424 w 2382252"/>
                <a:gd name="connsiteY12" fmla="*/ 582895 h 1630411"/>
                <a:gd name="connsiteX13" fmla="*/ 1070552 w 2382252"/>
                <a:gd name="connsiteY13" fmla="*/ 323080 h 1630411"/>
                <a:gd name="connsiteX14" fmla="*/ 1729203 w 2382252"/>
                <a:gd name="connsiteY14" fmla="*/ 338570 h 1630411"/>
                <a:gd name="connsiteX15" fmla="*/ 1727488 w 2382252"/>
                <a:gd name="connsiteY15" fmla="*/ 4346 h 1630411"/>
                <a:gd name="connsiteX16" fmla="*/ 2382252 w 2382252"/>
                <a:gd name="connsiteY16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366690 w 2382252"/>
                <a:gd name="connsiteY6" fmla="*/ 938680 h 1630411"/>
                <a:gd name="connsiteX7" fmla="*/ 561940 w 2382252"/>
                <a:gd name="connsiteY7" fmla="*/ 812957 h 1630411"/>
                <a:gd name="connsiteX8" fmla="*/ 701919 w 2382252"/>
                <a:gd name="connsiteY8" fmla="*/ 806979 h 1630411"/>
                <a:gd name="connsiteX9" fmla="*/ 706376 w 2382252"/>
                <a:gd name="connsiteY9" fmla="*/ 712411 h 1630411"/>
                <a:gd name="connsiteX10" fmla="*/ 862480 w 2382252"/>
                <a:gd name="connsiteY10" fmla="*/ 712094 h 1630411"/>
                <a:gd name="connsiteX11" fmla="*/ 865835 w 2382252"/>
                <a:gd name="connsiteY11" fmla="*/ 581928 h 1630411"/>
                <a:gd name="connsiteX12" fmla="*/ 1078424 w 2382252"/>
                <a:gd name="connsiteY12" fmla="*/ 582895 h 1630411"/>
                <a:gd name="connsiteX13" fmla="*/ 1070552 w 2382252"/>
                <a:gd name="connsiteY13" fmla="*/ 323080 h 1630411"/>
                <a:gd name="connsiteX14" fmla="*/ 1729203 w 2382252"/>
                <a:gd name="connsiteY14" fmla="*/ 338570 h 1630411"/>
                <a:gd name="connsiteX15" fmla="*/ 1727488 w 2382252"/>
                <a:gd name="connsiteY15" fmla="*/ 4346 h 1630411"/>
                <a:gd name="connsiteX16" fmla="*/ 2382252 w 2382252"/>
                <a:gd name="connsiteY16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366690 w 2382252"/>
                <a:gd name="connsiteY6" fmla="*/ 938680 h 1630411"/>
                <a:gd name="connsiteX7" fmla="*/ 561940 w 2382252"/>
                <a:gd name="connsiteY7" fmla="*/ 812957 h 1630411"/>
                <a:gd name="connsiteX8" fmla="*/ 701919 w 2382252"/>
                <a:gd name="connsiteY8" fmla="*/ 806979 h 1630411"/>
                <a:gd name="connsiteX9" fmla="*/ 706376 w 2382252"/>
                <a:gd name="connsiteY9" fmla="*/ 712411 h 1630411"/>
                <a:gd name="connsiteX10" fmla="*/ 862480 w 2382252"/>
                <a:gd name="connsiteY10" fmla="*/ 712094 h 1630411"/>
                <a:gd name="connsiteX11" fmla="*/ 865835 w 2382252"/>
                <a:gd name="connsiteY11" fmla="*/ 581928 h 1630411"/>
                <a:gd name="connsiteX12" fmla="*/ 1078424 w 2382252"/>
                <a:gd name="connsiteY12" fmla="*/ 582895 h 1630411"/>
                <a:gd name="connsiteX13" fmla="*/ 1070552 w 2382252"/>
                <a:gd name="connsiteY13" fmla="*/ 323080 h 1630411"/>
                <a:gd name="connsiteX14" fmla="*/ 1729203 w 2382252"/>
                <a:gd name="connsiteY14" fmla="*/ 338570 h 1630411"/>
                <a:gd name="connsiteX15" fmla="*/ 1727488 w 2382252"/>
                <a:gd name="connsiteY15" fmla="*/ 4346 h 1630411"/>
                <a:gd name="connsiteX16" fmla="*/ 2382252 w 2382252"/>
                <a:gd name="connsiteY16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366690 w 2382252"/>
                <a:gd name="connsiteY6" fmla="*/ 938680 h 1630411"/>
                <a:gd name="connsiteX7" fmla="*/ 468139 w 2382252"/>
                <a:gd name="connsiteY7" fmla="*/ 877671 h 1630411"/>
                <a:gd name="connsiteX8" fmla="*/ 561940 w 2382252"/>
                <a:gd name="connsiteY8" fmla="*/ 812957 h 1630411"/>
                <a:gd name="connsiteX9" fmla="*/ 701919 w 2382252"/>
                <a:gd name="connsiteY9" fmla="*/ 806979 h 1630411"/>
                <a:gd name="connsiteX10" fmla="*/ 706376 w 2382252"/>
                <a:gd name="connsiteY10" fmla="*/ 712411 h 1630411"/>
                <a:gd name="connsiteX11" fmla="*/ 862480 w 2382252"/>
                <a:gd name="connsiteY11" fmla="*/ 712094 h 1630411"/>
                <a:gd name="connsiteX12" fmla="*/ 865835 w 2382252"/>
                <a:gd name="connsiteY12" fmla="*/ 581928 h 1630411"/>
                <a:gd name="connsiteX13" fmla="*/ 1078424 w 2382252"/>
                <a:gd name="connsiteY13" fmla="*/ 582895 h 1630411"/>
                <a:gd name="connsiteX14" fmla="*/ 1070552 w 2382252"/>
                <a:gd name="connsiteY14" fmla="*/ 323080 h 1630411"/>
                <a:gd name="connsiteX15" fmla="*/ 1729203 w 2382252"/>
                <a:gd name="connsiteY15" fmla="*/ 338570 h 1630411"/>
                <a:gd name="connsiteX16" fmla="*/ 1727488 w 2382252"/>
                <a:gd name="connsiteY16" fmla="*/ 4346 h 1630411"/>
                <a:gd name="connsiteX17" fmla="*/ 2382252 w 2382252"/>
                <a:gd name="connsiteY17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366690 w 2382252"/>
                <a:gd name="connsiteY6" fmla="*/ 938680 h 1630411"/>
                <a:gd name="connsiteX7" fmla="*/ 556077 w 2382252"/>
                <a:gd name="connsiteY7" fmla="*/ 893850 h 1630411"/>
                <a:gd name="connsiteX8" fmla="*/ 561940 w 2382252"/>
                <a:gd name="connsiteY8" fmla="*/ 812957 h 1630411"/>
                <a:gd name="connsiteX9" fmla="*/ 701919 w 2382252"/>
                <a:gd name="connsiteY9" fmla="*/ 806979 h 1630411"/>
                <a:gd name="connsiteX10" fmla="*/ 706376 w 2382252"/>
                <a:gd name="connsiteY10" fmla="*/ 712411 h 1630411"/>
                <a:gd name="connsiteX11" fmla="*/ 862480 w 2382252"/>
                <a:gd name="connsiteY11" fmla="*/ 712094 h 1630411"/>
                <a:gd name="connsiteX12" fmla="*/ 865835 w 2382252"/>
                <a:gd name="connsiteY12" fmla="*/ 581928 h 1630411"/>
                <a:gd name="connsiteX13" fmla="*/ 1078424 w 2382252"/>
                <a:gd name="connsiteY13" fmla="*/ 582895 h 1630411"/>
                <a:gd name="connsiteX14" fmla="*/ 1070552 w 2382252"/>
                <a:gd name="connsiteY14" fmla="*/ 323080 h 1630411"/>
                <a:gd name="connsiteX15" fmla="*/ 1729203 w 2382252"/>
                <a:gd name="connsiteY15" fmla="*/ 338570 h 1630411"/>
                <a:gd name="connsiteX16" fmla="*/ 1727488 w 2382252"/>
                <a:gd name="connsiteY16" fmla="*/ 4346 h 1630411"/>
                <a:gd name="connsiteX17" fmla="*/ 2382252 w 2382252"/>
                <a:gd name="connsiteY17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366690 w 2382252"/>
                <a:gd name="connsiteY6" fmla="*/ 938680 h 1630411"/>
                <a:gd name="connsiteX7" fmla="*/ 556077 w 2382252"/>
                <a:gd name="connsiteY7" fmla="*/ 893850 h 1630411"/>
                <a:gd name="connsiteX8" fmla="*/ 561940 w 2382252"/>
                <a:gd name="connsiteY8" fmla="*/ 812957 h 1630411"/>
                <a:gd name="connsiteX9" fmla="*/ 701919 w 2382252"/>
                <a:gd name="connsiteY9" fmla="*/ 806979 h 1630411"/>
                <a:gd name="connsiteX10" fmla="*/ 706376 w 2382252"/>
                <a:gd name="connsiteY10" fmla="*/ 712411 h 1630411"/>
                <a:gd name="connsiteX11" fmla="*/ 862480 w 2382252"/>
                <a:gd name="connsiteY11" fmla="*/ 712094 h 1630411"/>
                <a:gd name="connsiteX12" fmla="*/ 865835 w 2382252"/>
                <a:gd name="connsiteY12" fmla="*/ 581928 h 1630411"/>
                <a:gd name="connsiteX13" fmla="*/ 1078424 w 2382252"/>
                <a:gd name="connsiteY13" fmla="*/ 582895 h 1630411"/>
                <a:gd name="connsiteX14" fmla="*/ 1070552 w 2382252"/>
                <a:gd name="connsiteY14" fmla="*/ 323080 h 1630411"/>
                <a:gd name="connsiteX15" fmla="*/ 1729203 w 2382252"/>
                <a:gd name="connsiteY15" fmla="*/ 338570 h 1630411"/>
                <a:gd name="connsiteX16" fmla="*/ 1727488 w 2382252"/>
                <a:gd name="connsiteY16" fmla="*/ 4346 h 1630411"/>
                <a:gd name="connsiteX17" fmla="*/ 2382252 w 2382252"/>
                <a:gd name="connsiteY17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366690 w 2382252"/>
                <a:gd name="connsiteY6" fmla="*/ 938680 h 1630411"/>
                <a:gd name="connsiteX7" fmla="*/ 556077 w 2382252"/>
                <a:gd name="connsiteY7" fmla="*/ 893850 h 1630411"/>
                <a:gd name="connsiteX8" fmla="*/ 561940 w 2382252"/>
                <a:gd name="connsiteY8" fmla="*/ 812957 h 1630411"/>
                <a:gd name="connsiteX9" fmla="*/ 701919 w 2382252"/>
                <a:gd name="connsiteY9" fmla="*/ 806979 h 1630411"/>
                <a:gd name="connsiteX10" fmla="*/ 706376 w 2382252"/>
                <a:gd name="connsiteY10" fmla="*/ 712411 h 1630411"/>
                <a:gd name="connsiteX11" fmla="*/ 862480 w 2382252"/>
                <a:gd name="connsiteY11" fmla="*/ 712094 h 1630411"/>
                <a:gd name="connsiteX12" fmla="*/ 865835 w 2382252"/>
                <a:gd name="connsiteY12" fmla="*/ 581928 h 1630411"/>
                <a:gd name="connsiteX13" fmla="*/ 1078424 w 2382252"/>
                <a:gd name="connsiteY13" fmla="*/ 582895 h 1630411"/>
                <a:gd name="connsiteX14" fmla="*/ 1070552 w 2382252"/>
                <a:gd name="connsiteY14" fmla="*/ 323080 h 1630411"/>
                <a:gd name="connsiteX15" fmla="*/ 1729203 w 2382252"/>
                <a:gd name="connsiteY15" fmla="*/ 338570 h 1630411"/>
                <a:gd name="connsiteX16" fmla="*/ 1727488 w 2382252"/>
                <a:gd name="connsiteY16" fmla="*/ 4346 h 1630411"/>
                <a:gd name="connsiteX17" fmla="*/ 2382252 w 2382252"/>
                <a:gd name="connsiteY17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366690 w 2382252"/>
                <a:gd name="connsiteY6" fmla="*/ 938680 h 1630411"/>
                <a:gd name="connsiteX7" fmla="*/ 556077 w 2382252"/>
                <a:gd name="connsiteY7" fmla="*/ 893850 h 1630411"/>
                <a:gd name="connsiteX8" fmla="*/ 561940 w 2382252"/>
                <a:gd name="connsiteY8" fmla="*/ 812957 h 1630411"/>
                <a:gd name="connsiteX9" fmla="*/ 701919 w 2382252"/>
                <a:gd name="connsiteY9" fmla="*/ 806979 h 1630411"/>
                <a:gd name="connsiteX10" fmla="*/ 706376 w 2382252"/>
                <a:gd name="connsiteY10" fmla="*/ 712411 h 1630411"/>
                <a:gd name="connsiteX11" fmla="*/ 862480 w 2382252"/>
                <a:gd name="connsiteY11" fmla="*/ 712094 h 1630411"/>
                <a:gd name="connsiteX12" fmla="*/ 865835 w 2382252"/>
                <a:gd name="connsiteY12" fmla="*/ 581928 h 1630411"/>
                <a:gd name="connsiteX13" fmla="*/ 1078424 w 2382252"/>
                <a:gd name="connsiteY13" fmla="*/ 582895 h 1630411"/>
                <a:gd name="connsiteX14" fmla="*/ 1070552 w 2382252"/>
                <a:gd name="connsiteY14" fmla="*/ 323080 h 1630411"/>
                <a:gd name="connsiteX15" fmla="*/ 1729203 w 2382252"/>
                <a:gd name="connsiteY15" fmla="*/ 338570 h 1630411"/>
                <a:gd name="connsiteX16" fmla="*/ 1727488 w 2382252"/>
                <a:gd name="connsiteY16" fmla="*/ 4346 h 1630411"/>
                <a:gd name="connsiteX17" fmla="*/ 2382252 w 2382252"/>
                <a:gd name="connsiteY17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425315 w 2382252"/>
                <a:gd name="connsiteY6" fmla="*/ 895536 h 1630411"/>
                <a:gd name="connsiteX7" fmla="*/ 556077 w 2382252"/>
                <a:gd name="connsiteY7" fmla="*/ 893850 h 1630411"/>
                <a:gd name="connsiteX8" fmla="*/ 561940 w 2382252"/>
                <a:gd name="connsiteY8" fmla="*/ 812957 h 1630411"/>
                <a:gd name="connsiteX9" fmla="*/ 701919 w 2382252"/>
                <a:gd name="connsiteY9" fmla="*/ 806979 h 1630411"/>
                <a:gd name="connsiteX10" fmla="*/ 706376 w 2382252"/>
                <a:gd name="connsiteY10" fmla="*/ 712411 h 1630411"/>
                <a:gd name="connsiteX11" fmla="*/ 862480 w 2382252"/>
                <a:gd name="connsiteY11" fmla="*/ 712094 h 1630411"/>
                <a:gd name="connsiteX12" fmla="*/ 865835 w 2382252"/>
                <a:gd name="connsiteY12" fmla="*/ 581928 h 1630411"/>
                <a:gd name="connsiteX13" fmla="*/ 1078424 w 2382252"/>
                <a:gd name="connsiteY13" fmla="*/ 582895 h 1630411"/>
                <a:gd name="connsiteX14" fmla="*/ 1070552 w 2382252"/>
                <a:gd name="connsiteY14" fmla="*/ 323080 h 1630411"/>
                <a:gd name="connsiteX15" fmla="*/ 1729203 w 2382252"/>
                <a:gd name="connsiteY15" fmla="*/ 338570 h 1630411"/>
                <a:gd name="connsiteX16" fmla="*/ 1727488 w 2382252"/>
                <a:gd name="connsiteY16" fmla="*/ 4346 h 1630411"/>
                <a:gd name="connsiteX17" fmla="*/ 2382252 w 2382252"/>
                <a:gd name="connsiteY17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362120 w 2382252"/>
                <a:gd name="connsiteY5" fmla="*/ 1034448 h 1630411"/>
                <a:gd name="connsiteX6" fmla="*/ 425315 w 2382252"/>
                <a:gd name="connsiteY6" fmla="*/ 895536 h 1630411"/>
                <a:gd name="connsiteX7" fmla="*/ 556077 w 2382252"/>
                <a:gd name="connsiteY7" fmla="*/ 893850 h 1630411"/>
                <a:gd name="connsiteX8" fmla="*/ 561940 w 2382252"/>
                <a:gd name="connsiteY8" fmla="*/ 812957 h 1630411"/>
                <a:gd name="connsiteX9" fmla="*/ 701919 w 2382252"/>
                <a:gd name="connsiteY9" fmla="*/ 806979 h 1630411"/>
                <a:gd name="connsiteX10" fmla="*/ 706376 w 2382252"/>
                <a:gd name="connsiteY10" fmla="*/ 712411 h 1630411"/>
                <a:gd name="connsiteX11" fmla="*/ 862480 w 2382252"/>
                <a:gd name="connsiteY11" fmla="*/ 712094 h 1630411"/>
                <a:gd name="connsiteX12" fmla="*/ 865835 w 2382252"/>
                <a:gd name="connsiteY12" fmla="*/ 581928 h 1630411"/>
                <a:gd name="connsiteX13" fmla="*/ 1078424 w 2382252"/>
                <a:gd name="connsiteY13" fmla="*/ 582895 h 1630411"/>
                <a:gd name="connsiteX14" fmla="*/ 1070552 w 2382252"/>
                <a:gd name="connsiteY14" fmla="*/ 323080 h 1630411"/>
                <a:gd name="connsiteX15" fmla="*/ 1729203 w 2382252"/>
                <a:gd name="connsiteY15" fmla="*/ 338570 h 1630411"/>
                <a:gd name="connsiteX16" fmla="*/ 1727488 w 2382252"/>
                <a:gd name="connsiteY16" fmla="*/ 4346 h 1630411"/>
                <a:gd name="connsiteX17" fmla="*/ 2382252 w 2382252"/>
                <a:gd name="connsiteY17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18680 w 2382252"/>
                <a:gd name="connsiteY4" fmla="*/ 1034019 h 1630411"/>
                <a:gd name="connsiteX5" fmla="*/ 429538 w 2382252"/>
                <a:gd name="connsiteY5" fmla="*/ 945464 h 1630411"/>
                <a:gd name="connsiteX6" fmla="*/ 425315 w 2382252"/>
                <a:gd name="connsiteY6" fmla="*/ 895536 h 1630411"/>
                <a:gd name="connsiteX7" fmla="*/ 556077 w 2382252"/>
                <a:gd name="connsiteY7" fmla="*/ 893850 h 1630411"/>
                <a:gd name="connsiteX8" fmla="*/ 561940 w 2382252"/>
                <a:gd name="connsiteY8" fmla="*/ 812957 h 1630411"/>
                <a:gd name="connsiteX9" fmla="*/ 701919 w 2382252"/>
                <a:gd name="connsiteY9" fmla="*/ 806979 h 1630411"/>
                <a:gd name="connsiteX10" fmla="*/ 706376 w 2382252"/>
                <a:gd name="connsiteY10" fmla="*/ 712411 h 1630411"/>
                <a:gd name="connsiteX11" fmla="*/ 862480 w 2382252"/>
                <a:gd name="connsiteY11" fmla="*/ 712094 h 1630411"/>
                <a:gd name="connsiteX12" fmla="*/ 865835 w 2382252"/>
                <a:gd name="connsiteY12" fmla="*/ 581928 h 1630411"/>
                <a:gd name="connsiteX13" fmla="*/ 1078424 w 2382252"/>
                <a:gd name="connsiteY13" fmla="*/ 582895 h 1630411"/>
                <a:gd name="connsiteX14" fmla="*/ 1070552 w 2382252"/>
                <a:gd name="connsiteY14" fmla="*/ 323080 h 1630411"/>
                <a:gd name="connsiteX15" fmla="*/ 1729203 w 2382252"/>
                <a:gd name="connsiteY15" fmla="*/ 338570 h 1630411"/>
                <a:gd name="connsiteX16" fmla="*/ 1727488 w 2382252"/>
                <a:gd name="connsiteY16" fmla="*/ 4346 h 1630411"/>
                <a:gd name="connsiteX17" fmla="*/ 2382252 w 2382252"/>
                <a:gd name="connsiteY17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15204 w 2382252"/>
                <a:gd name="connsiteY3" fmla="*/ 1322659 h 1630411"/>
                <a:gd name="connsiteX4" fmla="*/ 256786 w 2382252"/>
                <a:gd name="connsiteY4" fmla="*/ 947731 h 1630411"/>
                <a:gd name="connsiteX5" fmla="*/ 429538 w 2382252"/>
                <a:gd name="connsiteY5" fmla="*/ 945464 h 1630411"/>
                <a:gd name="connsiteX6" fmla="*/ 425315 w 2382252"/>
                <a:gd name="connsiteY6" fmla="*/ 895536 h 1630411"/>
                <a:gd name="connsiteX7" fmla="*/ 556077 w 2382252"/>
                <a:gd name="connsiteY7" fmla="*/ 893850 h 1630411"/>
                <a:gd name="connsiteX8" fmla="*/ 561940 w 2382252"/>
                <a:gd name="connsiteY8" fmla="*/ 812957 h 1630411"/>
                <a:gd name="connsiteX9" fmla="*/ 701919 w 2382252"/>
                <a:gd name="connsiteY9" fmla="*/ 806979 h 1630411"/>
                <a:gd name="connsiteX10" fmla="*/ 706376 w 2382252"/>
                <a:gd name="connsiteY10" fmla="*/ 712411 h 1630411"/>
                <a:gd name="connsiteX11" fmla="*/ 862480 w 2382252"/>
                <a:gd name="connsiteY11" fmla="*/ 712094 h 1630411"/>
                <a:gd name="connsiteX12" fmla="*/ 865835 w 2382252"/>
                <a:gd name="connsiteY12" fmla="*/ 581928 h 1630411"/>
                <a:gd name="connsiteX13" fmla="*/ 1078424 w 2382252"/>
                <a:gd name="connsiteY13" fmla="*/ 582895 h 1630411"/>
                <a:gd name="connsiteX14" fmla="*/ 1070552 w 2382252"/>
                <a:gd name="connsiteY14" fmla="*/ 323080 h 1630411"/>
                <a:gd name="connsiteX15" fmla="*/ 1729203 w 2382252"/>
                <a:gd name="connsiteY15" fmla="*/ 338570 h 1630411"/>
                <a:gd name="connsiteX16" fmla="*/ 1727488 w 2382252"/>
                <a:gd name="connsiteY16" fmla="*/ 4346 h 1630411"/>
                <a:gd name="connsiteX17" fmla="*/ 2382252 w 2382252"/>
                <a:gd name="connsiteY17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50009 w 2382252"/>
                <a:gd name="connsiteY2" fmla="*/ 1325706 h 1630411"/>
                <a:gd name="connsiteX3" fmla="*/ 256241 w 2382252"/>
                <a:gd name="connsiteY3" fmla="*/ 1271425 h 1630411"/>
                <a:gd name="connsiteX4" fmla="*/ 256786 w 2382252"/>
                <a:gd name="connsiteY4" fmla="*/ 947731 h 1630411"/>
                <a:gd name="connsiteX5" fmla="*/ 429538 w 2382252"/>
                <a:gd name="connsiteY5" fmla="*/ 945464 h 1630411"/>
                <a:gd name="connsiteX6" fmla="*/ 425315 w 2382252"/>
                <a:gd name="connsiteY6" fmla="*/ 895536 h 1630411"/>
                <a:gd name="connsiteX7" fmla="*/ 556077 w 2382252"/>
                <a:gd name="connsiteY7" fmla="*/ 893850 h 1630411"/>
                <a:gd name="connsiteX8" fmla="*/ 561940 w 2382252"/>
                <a:gd name="connsiteY8" fmla="*/ 812957 h 1630411"/>
                <a:gd name="connsiteX9" fmla="*/ 701919 w 2382252"/>
                <a:gd name="connsiteY9" fmla="*/ 806979 h 1630411"/>
                <a:gd name="connsiteX10" fmla="*/ 706376 w 2382252"/>
                <a:gd name="connsiteY10" fmla="*/ 712411 h 1630411"/>
                <a:gd name="connsiteX11" fmla="*/ 862480 w 2382252"/>
                <a:gd name="connsiteY11" fmla="*/ 712094 h 1630411"/>
                <a:gd name="connsiteX12" fmla="*/ 865835 w 2382252"/>
                <a:gd name="connsiteY12" fmla="*/ 581928 h 1630411"/>
                <a:gd name="connsiteX13" fmla="*/ 1078424 w 2382252"/>
                <a:gd name="connsiteY13" fmla="*/ 582895 h 1630411"/>
                <a:gd name="connsiteX14" fmla="*/ 1070552 w 2382252"/>
                <a:gd name="connsiteY14" fmla="*/ 323080 h 1630411"/>
                <a:gd name="connsiteX15" fmla="*/ 1729203 w 2382252"/>
                <a:gd name="connsiteY15" fmla="*/ 338570 h 1630411"/>
                <a:gd name="connsiteX16" fmla="*/ 1727488 w 2382252"/>
                <a:gd name="connsiteY16" fmla="*/ 4346 h 1630411"/>
                <a:gd name="connsiteX17" fmla="*/ 2382252 w 2382252"/>
                <a:gd name="connsiteY17" fmla="*/ 7781 h 1630411"/>
                <a:gd name="connsiteX0" fmla="*/ 0 w 2382252"/>
                <a:gd name="connsiteY0" fmla="*/ 1630411 h 1630411"/>
                <a:gd name="connsiteX1" fmla="*/ 141104 w 2382252"/>
                <a:gd name="connsiteY1" fmla="*/ 1623825 h 1630411"/>
                <a:gd name="connsiteX2" fmla="*/ 164666 w 2382252"/>
                <a:gd name="connsiteY2" fmla="*/ 1277169 h 1630411"/>
                <a:gd name="connsiteX3" fmla="*/ 256241 w 2382252"/>
                <a:gd name="connsiteY3" fmla="*/ 1271425 h 1630411"/>
                <a:gd name="connsiteX4" fmla="*/ 256786 w 2382252"/>
                <a:gd name="connsiteY4" fmla="*/ 947731 h 1630411"/>
                <a:gd name="connsiteX5" fmla="*/ 429538 w 2382252"/>
                <a:gd name="connsiteY5" fmla="*/ 945464 h 1630411"/>
                <a:gd name="connsiteX6" fmla="*/ 425315 w 2382252"/>
                <a:gd name="connsiteY6" fmla="*/ 895536 h 1630411"/>
                <a:gd name="connsiteX7" fmla="*/ 556077 w 2382252"/>
                <a:gd name="connsiteY7" fmla="*/ 893850 h 1630411"/>
                <a:gd name="connsiteX8" fmla="*/ 561940 w 2382252"/>
                <a:gd name="connsiteY8" fmla="*/ 812957 h 1630411"/>
                <a:gd name="connsiteX9" fmla="*/ 701919 w 2382252"/>
                <a:gd name="connsiteY9" fmla="*/ 806979 h 1630411"/>
                <a:gd name="connsiteX10" fmla="*/ 706376 w 2382252"/>
                <a:gd name="connsiteY10" fmla="*/ 712411 h 1630411"/>
                <a:gd name="connsiteX11" fmla="*/ 862480 w 2382252"/>
                <a:gd name="connsiteY11" fmla="*/ 712094 h 1630411"/>
                <a:gd name="connsiteX12" fmla="*/ 865835 w 2382252"/>
                <a:gd name="connsiteY12" fmla="*/ 581928 h 1630411"/>
                <a:gd name="connsiteX13" fmla="*/ 1078424 w 2382252"/>
                <a:gd name="connsiteY13" fmla="*/ 582895 h 1630411"/>
                <a:gd name="connsiteX14" fmla="*/ 1070552 w 2382252"/>
                <a:gd name="connsiteY14" fmla="*/ 323080 h 1630411"/>
                <a:gd name="connsiteX15" fmla="*/ 1729203 w 2382252"/>
                <a:gd name="connsiteY15" fmla="*/ 338570 h 1630411"/>
                <a:gd name="connsiteX16" fmla="*/ 1727488 w 2382252"/>
                <a:gd name="connsiteY16" fmla="*/ 4346 h 1630411"/>
                <a:gd name="connsiteX17" fmla="*/ 2382252 w 2382252"/>
                <a:gd name="connsiteY17" fmla="*/ 7781 h 1630411"/>
                <a:gd name="connsiteX0" fmla="*/ 0 w 2382252"/>
                <a:gd name="connsiteY0" fmla="*/ 1630411 h 1630411"/>
                <a:gd name="connsiteX1" fmla="*/ 161623 w 2382252"/>
                <a:gd name="connsiteY1" fmla="*/ 1472821 h 1630411"/>
                <a:gd name="connsiteX2" fmla="*/ 164666 w 2382252"/>
                <a:gd name="connsiteY2" fmla="*/ 1277169 h 1630411"/>
                <a:gd name="connsiteX3" fmla="*/ 256241 w 2382252"/>
                <a:gd name="connsiteY3" fmla="*/ 1271425 h 1630411"/>
                <a:gd name="connsiteX4" fmla="*/ 256786 w 2382252"/>
                <a:gd name="connsiteY4" fmla="*/ 947731 h 1630411"/>
                <a:gd name="connsiteX5" fmla="*/ 429538 w 2382252"/>
                <a:gd name="connsiteY5" fmla="*/ 945464 h 1630411"/>
                <a:gd name="connsiteX6" fmla="*/ 425315 w 2382252"/>
                <a:gd name="connsiteY6" fmla="*/ 895536 h 1630411"/>
                <a:gd name="connsiteX7" fmla="*/ 556077 w 2382252"/>
                <a:gd name="connsiteY7" fmla="*/ 893850 h 1630411"/>
                <a:gd name="connsiteX8" fmla="*/ 561940 w 2382252"/>
                <a:gd name="connsiteY8" fmla="*/ 812957 h 1630411"/>
                <a:gd name="connsiteX9" fmla="*/ 701919 w 2382252"/>
                <a:gd name="connsiteY9" fmla="*/ 806979 h 1630411"/>
                <a:gd name="connsiteX10" fmla="*/ 706376 w 2382252"/>
                <a:gd name="connsiteY10" fmla="*/ 712411 h 1630411"/>
                <a:gd name="connsiteX11" fmla="*/ 862480 w 2382252"/>
                <a:gd name="connsiteY11" fmla="*/ 712094 h 1630411"/>
                <a:gd name="connsiteX12" fmla="*/ 865835 w 2382252"/>
                <a:gd name="connsiteY12" fmla="*/ 581928 h 1630411"/>
                <a:gd name="connsiteX13" fmla="*/ 1078424 w 2382252"/>
                <a:gd name="connsiteY13" fmla="*/ 582895 h 1630411"/>
                <a:gd name="connsiteX14" fmla="*/ 1070552 w 2382252"/>
                <a:gd name="connsiteY14" fmla="*/ 323080 h 1630411"/>
                <a:gd name="connsiteX15" fmla="*/ 1729203 w 2382252"/>
                <a:gd name="connsiteY15" fmla="*/ 338570 h 1630411"/>
                <a:gd name="connsiteX16" fmla="*/ 1727488 w 2382252"/>
                <a:gd name="connsiteY16" fmla="*/ 4346 h 1630411"/>
                <a:gd name="connsiteX17" fmla="*/ 2382252 w 2382252"/>
                <a:gd name="connsiteY17" fmla="*/ 7781 h 1630411"/>
                <a:gd name="connsiteX0" fmla="*/ 0 w 2382252"/>
                <a:gd name="connsiteY0" fmla="*/ 1630411 h 1630411"/>
                <a:gd name="connsiteX1" fmla="*/ 84144 w 2382252"/>
                <a:gd name="connsiteY1" fmla="*/ 1473601 h 1630411"/>
                <a:gd name="connsiteX2" fmla="*/ 161623 w 2382252"/>
                <a:gd name="connsiteY2" fmla="*/ 1472821 h 1630411"/>
                <a:gd name="connsiteX3" fmla="*/ 164666 w 2382252"/>
                <a:gd name="connsiteY3" fmla="*/ 1277169 h 1630411"/>
                <a:gd name="connsiteX4" fmla="*/ 256241 w 2382252"/>
                <a:gd name="connsiteY4" fmla="*/ 1271425 h 1630411"/>
                <a:gd name="connsiteX5" fmla="*/ 256786 w 2382252"/>
                <a:gd name="connsiteY5" fmla="*/ 947731 h 1630411"/>
                <a:gd name="connsiteX6" fmla="*/ 429538 w 2382252"/>
                <a:gd name="connsiteY6" fmla="*/ 945464 h 1630411"/>
                <a:gd name="connsiteX7" fmla="*/ 425315 w 2382252"/>
                <a:gd name="connsiteY7" fmla="*/ 895536 h 1630411"/>
                <a:gd name="connsiteX8" fmla="*/ 556077 w 2382252"/>
                <a:gd name="connsiteY8" fmla="*/ 893850 h 1630411"/>
                <a:gd name="connsiteX9" fmla="*/ 561940 w 2382252"/>
                <a:gd name="connsiteY9" fmla="*/ 812957 h 1630411"/>
                <a:gd name="connsiteX10" fmla="*/ 701919 w 2382252"/>
                <a:gd name="connsiteY10" fmla="*/ 806979 h 1630411"/>
                <a:gd name="connsiteX11" fmla="*/ 706376 w 2382252"/>
                <a:gd name="connsiteY11" fmla="*/ 712411 h 1630411"/>
                <a:gd name="connsiteX12" fmla="*/ 862480 w 2382252"/>
                <a:gd name="connsiteY12" fmla="*/ 712094 h 1630411"/>
                <a:gd name="connsiteX13" fmla="*/ 865835 w 2382252"/>
                <a:gd name="connsiteY13" fmla="*/ 581928 h 1630411"/>
                <a:gd name="connsiteX14" fmla="*/ 1078424 w 2382252"/>
                <a:gd name="connsiteY14" fmla="*/ 582895 h 1630411"/>
                <a:gd name="connsiteX15" fmla="*/ 1070552 w 2382252"/>
                <a:gd name="connsiteY15" fmla="*/ 323080 h 1630411"/>
                <a:gd name="connsiteX16" fmla="*/ 1729203 w 2382252"/>
                <a:gd name="connsiteY16" fmla="*/ 338570 h 1630411"/>
                <a:gd name="connsiteX17" fmla="*/ 1727488 w 2382252"/>
                <a:gd name="connsiteY17" fmla="*/ 4346 h 1630411"/>
                <a:gd name="connsiteX18" fmla="*/ 2382252 w 2382252"/>
                <a:gd name="connsiteY18" fmla="*/ 7781 h 1630411"/>
                <a:gd name="connsiteX0" fmla="*/ 0 w 2382252"/>
                <a:gd name="connsiteY0" fmla="*/ 1630411 h 1630411"/>
                <a:gd name="connsiteX1" fmla="*/ 84144 w 2382252"/>
                <a:gd name="connsiteY1" fmla="*/ 1473601 h 1630411"/>
                <a:gd name="connsiteX2" fmla="*/ 161623 w 2382252"/>
                <a:gd name="connsiteY2" fmla="*/ 1472821 h 1630411"/>
                <a:gd name="connsiteX3" fmla="*/ 164666 w 2382252"/>
                <a:gd name="connsiteY3" fmla="*/ 1277169 h 1630411"/>
                <a:gd name="connsiteX4" fmla="*/ 256241 w 2382252"/>
                <a:gd name="connsiteY4" fmla="*/ 1271425 h 1630411"/>
                <a:gd name="connsiteX5" fmla="*/ 256786 w 2382252"/>
                <a:gd name="connsiteY5" fmla="*/ 947731 h 1630411"/>
                <a:gd name="connsiteX6" fmla="*/ 429538 w 2382252"/>
                <a:gd name="connsiteY6" fmla="*/ 945464 h 1630411"/>
                <a:gd name="connsiteX7" fmla="*/ 425315 w 2382252"/>
                <a:gd name="connsiteY7" fmla="*/ 895536 h 1630411"/>
                <a:gd name="connsiteX8" fmla="*/ 556077 w 2382252"/>
                <a:gd name="connsiteY8" fmla="*/ 893850 h 1630411"/>
                <a:gd name="connsiteX9" fmla="*/ 561940 w 2382252"/>
                <a:gd name="connsiteY9" fmla="*/ 812957 h 1630411"/>
                <a:gd name="connsiteX10" fmla="*/ 701919 w 2382252"/>
                <a:gd name="connsiteY10" fmla="*/ 806979 h 1630411"/>
                <a:gd name="connsiteX11" fmla="*/ 706376 w 2382252"/>
                <a:gd name="connsiteY11" fmla="*/ 712411 h 1630411"/>
                <a:gd name="connsiteX12" fmla="*/ 862480 w 2382252"/>
                <a:gd name="connsiteY12" fmla="*/ 712094 h 1630411"/>
                <a:gd name="connsiteX13" fmla="*/ 865835 w 2382252"/>
                <a:gd name="connsiteY13" fmla="*/ 581928 h 1630411"/>
                <a:gd name="connsiteX14" fmla="*/ 1078424 w 2382252"/>
                <a:gd name="connsiteY14" fmla="*/ 582895 h 1630411"/>
                <a:gd name="connsiteX15" fmla="*/ 1070552 w 2382252"/>
                <a:gd name="connsiteY15" fmla="*/ 323080 h 1630411"/>
                <a:gd name="connsiteX16" fmla="*/ 1729203 w 2382252"/>
                <a:gd name="connsiteY16" fmla="*/ 338570 h 1630411"/>
                <a:gd name="connsiteX17" fmla="*/ 1727488 w 2382252"/>
                <a:gd name="connsiteY17" fmla="*/ 4346 h 1630411"/>
                <a:gd name="connsiteX18" fmla="*/ 2382252 w 2382252"/>
                <a:gd name="connsiteY18" fmla="*/ 7781 h 1630411"/>
                <a:gd name="connsiteX0" fmla="*/ 0 w 2382252"/>
                <a:gd name="connsiteY0" fmla="*/ 1630411 h 1630411"/>
                <a:gd name="connsiteX1" fmla="*/ 84144 w 2382252"/>
                <a:gd name="connsiteY1" fmla="*/ 1473601 h 1630411"/>
                <a:gd name="connsiteX2" fmla="*/ 161623 w 2382252"/>
                <a:gd name="connsiteY2" fmla="*/ 1472821 h 1630411"/>
                <a:gd name="connsiteX3" fmla="*/ 164666 w 2382252"/>
                <a:gd name="connsiteY3" fmla="*/ 1277169 h 1630411"/>
                <a:gd name="connsiteX4" fmla="*/ 256241 w 2382252"/>
                <a:gd name="connsiteY4" fmla="*/ 1271425 h 1630411"/>
                <a:gd name="connsiteX5" fmla="*/ 256786 w 2382252"/>
                <a:gd name="connsiteY5" fmla="*/ 947731 h 1630411"/>
                <a:gd name="connsiteX6" fmla="*/ 429538 w 2382252"/>
                <a:gd name="connsiteY6" fmla="*/ 945464 h 1630411"/>
                <a:gd name="connsiteX7" fmla="*/ 425315 w 2382252"/>
                <a:gd name="connsiteY7" fmla="*/ 895536 h 1630411"/>
                <a:gd name="connsiteX8" fmla="*/ 556077 w 2382252"/>
                <a:gd name="connsiteY8" fmla="*/ 893850 h 1630411"/>
                <a:gd name="connsiteX9" fmla="*/ 561940 w 2382252"/>
                <a:gd name="connsiteY9" fmla="*/ 812957 h 1630411"/>
                <a:gd name="connsiteX10" fmla="*/ 701919 w 2382252"/>
                <a:gd name="connsiteY10" fmla="*/ 806979 h 1630411"/>
                <a:gd name="connsiteX11" fmla="*/ 706376 w 2382252"/>
                <a:gd name="connsiteY11" fmla="*/ 712411 h 1630411"/>
                <a:gd name="connsiteX12" fmla="*/ 862480 w 2382252"/>
                <a:gd name="connsiteY12" fmla="*/ 712094 h 1630411"/>
                <a:gd name="connsiteX13" fmla="*/ 865835 w 2382252"/>
                <a:gd name="connsiteY13" fmla="*/ 581928 h 1630411"/>
                <a:gd name="connsiteX14" fmla="*/ 1078424 w 2382252"/>
                <a:gd name="connsiteY14" fmla="*/ 582895 h 1630411"/>
                <a:gd name="connsiteX15" fmla="*/ 1070552 w 2382252"/>
                <a:gd name="connsiteY15" fmla="*/ 323080 h 1630411"/>
                <a:gd name="connsiteX16" fmla="*/ 1729203 w 2382252"/>
                <a:gd name="connsiteY16" fmla="*/ 338570 h 1630411"/>
                <a:gd name="connsiteX17" fmla="*/ 1727488 w 2382252"/>
                <a:gd name="connsiteY17" fmla="*/ 4346 h 1630411"/>
                <a:gd name="connsiteX18" fmla="*/ 2382252 w 2382252"/>
                <a:gd name="connsiteY18" fmla="*/ 7781 h 1630411"/>
                <a:gd name="connsiteX0" fmla="*/ 0 w 2382252"/>
                <a:gd name="connsiteY0" fmla="*/ 1630411 h 1630411"/>
                <a:gd name="connsiteX1" fmla="*/ 84144 w 2382252"/>
                <a:gd name="connsiteY1" fmla="*/ 1470905 h 1630411"/>
                <a:gd name="connsiteX2" fmla="*/ 161623 w 2382252"/>
                <a:gd name="connsiteY2" fmla="*/ 1472821 h 1630411"/>
                <a:gd name="connsiteX3" fmla="*/ 164666 w 2382252"/>
                <a:gd name="connsiteY3" fmla="*/ 1277169 h 1630411"/>
                <a:gd name="connsiteX4" fmla="*/ 256241 w 2382252"/>
                <a:gd name="connsiteY4" fmla="*/ 1271425 h 1630411"/>
                <a:gd name="connsiteX5" fmla="*/ 256786 w 2382252"/>
                <a:gd name="connsiteY5" fmla="*/ 947731 h 1630411"/>
                <a:gd name="connsiteX6" fmla="*/ 429538 w 2382252"/>
                <a:gd name="connsiteY6" fmla="*/ 945464 h 1630411"/>
                <a:gd name="connsiteX7" fmla="*/ 425315 w 2382252"/>
                <a:gd name="connsiteY7" fmla="*/ 895536 h 1630411"/>
                <a:gd name="connsiteX8" fmla="*/ 556077 w 2382252"/>
                <a:gd name="connsiteY8" fmla="*/ 893850 h 1630411"/>
                <a:gd name="connsiteX9" fmla="*/ 561940 w 2382252"/>
                <a:gd name="connsiteY9" fmla="*/ 812957 h 1630411"/>
                <a:gd name="connsiteX10" fmla="*/ 701919 w 2382252"/>
                <a:gd name="connsiteY10" fmla="*/ 806979 h 1630411"/>
                <a:gd name="connsiteX11" fmla="*/ 706376 w 2382252"/>
                <a:gd name="connsiteY11" fmla="*/ 712411 h 1630411"/>
                <a:gd name="connsiteX12" fmla="*/ 862480 w 2382252"/>
                <a:gd name="connsiteY12" fmla="*/ 712094 h 1630411"/>
                <a:gd name="connsiteX13" fmla="*/ 865835 w 2382252"/>
                <a:gd name="connsiteY13" fmla="*/ 581928 h 1630411"/>
                <a:gd name="connsiteX14" fmla="*/ 1078424 w 2382252"/>
                <a:gd name="connsiteY14" fmla="*/ 582895 h 1630411"/>
                <a:gd name="connsiteX15" fmla="*/ 1070552 w 2382252"/>
                <a:gd name="connsiteY15" fmla="*/ 323080 h 1630411"/>
                <a:gd name="connsiteX16" fmla="*/ 1729203 w 2382252"/>
                <a:gd name="connsiteY16" fmla="*/ 338570 h 1630411"/>
                <a:gd name="connsiteX17" fmla="*/ 1727488 w 2382252"/>
                <a:gd name="connsiteY17" fmla="*/ 4346 h 1630411"/>
                <a:gd name="connsiteX18" fmla="*/ 2382252 w 2382252"/>
                <a:gd name="connsiteY18" fmla="*/ 7781 h 1630411"/>
                <a:gd name="connsiteX0" fmla="*/ 0 w 2382252"/>
                <a:gd name="connsiteY0" fmla="*/ 1630411 h 1630411"/>
                <a:gd name="connsiteX1" fmla="*/ 84144 w 2382252"/>
                <a:gd name="connsiteY1" fmla="*/ 1470905 h 1630411"/>
                <a:gd name="connsiteX2" fmla="*/ 161623 w 2382252"/>
                <a:gd name="connsiteY2" fmla="*/ 1472821 h 1630411"/>
                <a:gd name="connsiteX3" fmla="*/ 164666 w 2382252"/>
                <a:gd name="connsiteY3" fmla="*/ 1277169 h 1630411"/>
                <a:gd name="connsiteX4" fmla="*/ 256241 w 2382252"/>
                <a:gd name="connsiteY4" fmla="*/ 1271425 h 1630411"/>
                <a:gd name="connsiteX5" fmla="*/ 256786 w 2382252"/>
                <a:gd name="connsiteY5" fmla="*/ 947731 h 1630411"/>
                <a:gd name="connsiteX6" fmla="*/ 429538 w 2382252"/>
                <a:gd name="connsiteY6" fmla="*/ 945464 h 1630411"/>
                <a:gd name="connsiteX7" fmla="*/ 425315 w 2382252"/>
                <a:gd name="connsiteY7" fmla="*/ 895536 h 1630411"/>
                <a:gd name="connsiteX8" fmla="*/ 556077 w 2382252"/>
                <a:gd name="connsiteY8" fmla="*/ 893850 h 1630411"/>
                <a:gd name="connsiteX9" fmla="*/ 561940 w 2382252"/>
                <a:gd name="connsiteY9" fmla="*/ 812957 h 1630411"/>
                <a:gd name="connsiteX10" fmla="*/ 701919 w 2382252"/>
                <a:gd name="connsiteY10" fmla="*/ 806979 h 1630411"/>
                <a:gd name="connsiteX11" fmla="*/ 706376 w 2382252"/>
                <a:gd name="connsiteY11" fmla="*/ 712411 h 1630411"/>
                <a:gd name="connsiteX12" fmla="*/ 862480 w 2382252"/>
                <a:gd name="connsiteY12" fmla="*/ 712094 h 1630411"/>
                <a:gd name="connsiteX13" fmla="*/ 865835 w 2382252"/>
                <a:gd name="connsiteY13" fmla="*/ 581928 h 1630411"/>
                <a:gd name="connsiteX14" fmla="*/ 1078424 w 2382252"/>
                <a:gd name="connsiteY14" fmla="*/ 582895 h 1630411"/>
                <a:gd name="connsiteX15" fmla="*/ 1070552 w 2382252"/>
                <a:gd name="connsiteY15" fmla="*/ 323080 h 1630411"/>
                <a:gd name="connsiteX16" fmla="*/ 1729203 w 2382252"/>
                <a:gd name="connsiteY16" fmla="*/ 338570 h 1630411"/>
                <a:gd name="connsiteX17" fmla="*/ 1727488 w 2382252"/>
                <a:gd name="connsiteY17" fmla="*/ 4346 h 1630411"/>
                <a:gd name="connsiteX18" fmla="*/ 2382252 w 2382252"/>
                <a:gd name="connsiteY18" fmla="*/ 7781 h 1630411"/>
                <a:gd name="connsiteX0" fmla="*/ 0 w 2382252"/>
                <a:gd name="connsiteY0" fmla="*/ 1630411 h 1635637"/>
                <a:gd name="connsiteX1" fmla="*/ 81213 w 2382252"/>
                <a:gd name="connsiteY1" fmla="*/ 1624606 h 1635637"/>
                <a:gd name="connsiteX2" fmla="*/ 84144 w 2382252"/>
                <a:gd name="connsiteY2" fmla="*/ 1470905 h 1635637"/>
                <a:gd name="connsiteX3" fmla="*/ 161623 w 2382252"/>
                <a:gd name="connsiteY3" fmla="*/ 1472821 h 1635637"/>
                <a:gd name="connsiteX4" fmla="*/ 164666 w 2382252"/>
                <a:gd name="connsiteY4" fmla="*/ 1277169 h 1635637"/>
                <a:gd name="connsiteX5" fmla="*/ 256241 w 2382252"/>
                <a:gd name="connsiteY5" fmla="*/ 1271425 h 1635637"/>
                <a:gd name="connsiteX6" fmla="*/ 256786 w 2382252"/>
                <a:gd name="connsiteY6" fmla="*/ 947731 h 1635637"/>
                <a:gd name="connsiteX7" fmla="*/ 429538 w 2382252"/>
                <a:gd name="connsiteY7" fmla="*/ 945464 h 1635637"/>
                <a:gd name="connsiteX8" fmla="*/ 425315 w 2382252"/>
                <a:gd name="connsiteY8" fmla="*/ 895536 h 1635637"/>
                <a:gd name="connsiteX9" fmla="*/ 556077 w 2382252"/>
                <a:gd name="connsiteY9" fmla="*/ 893850 h 1635637"/>
                <a:gd name="connsiteX10" fmla="*/ 561940 w 2382252"/>
                <a:gd name="connsiteY10" fmla="*/ 812957 h 1635637"/>
                <a:gd name="connsiteX11" fmla="*/ 701919 w 2382252"/>
                <a:gd name="connsiteY11" fmla="*/ 806979 h 1635637"/>
                <a:gd name="connsiteX12" fmla="*/ 706376 w 2382252"/>
                <a:gd name="connsiteY12" fmla="*/ 712411 h 1635637"/>
                <a:gd name="connsiteX13" fmla="*/ 862480 w 2382252"/>
                <a:gd name="connsiteY13" fmla="*/ 712094 h 1635637"/>
                <a:gd name="connsiteX14" fmla="*/ 865835 w 2382252"/>
                <a:gd name="connsiteY14" fmla="*/ 581928 h 1635637"/>
                <a:gd name="connsiteX15" fmla="*/ 1078424 w 2382252"/>
                <a:gd name="connsiteY15" fmla="*/ 582895 h 1635637"/>
                <a:gd name="connsiteX16" fmla="*/ 1070552 w 2382252"/>
                <a:gd name="connsiteY16" fmla="*/ 323080 h 1635637"/>
                <a:gd name="connsiteX17" fmla="*/ 1729203 w 2382252"/>
                <a:gd name="connsiteY17" fmla="*/ 338570 h 1635637"/>
                <a:gd name="connsiteX18" fmla="*/ 1727488 w 2382252"/>
                <a:gd name="connsiteY18" fmla="*/ 4346 h 1635637"/>
                <a:gd name="connsiteX19" fmla="*/ 2382252 w 2382252"/>
                <a:gd name="connsiteY19" fmla="*/ 7781 h 1635637"/>
                <a:gd name="connsiteX0" fmla="*/ 0 w 2382252"/>
                <a:gd name="connsiteY0" fmla="*/ 1630411 h 1630411"/>
                <a:gd name="connsiteX1" fmla="*/ 81213 w 2382252"/>
                <a:gd name="connsiteY1" fmla="*/ 1624606 h 1630411"/>
                <a:gd name="connsiteX2" fmla="*/ 84144 w 2382252"/>
                <a:gd name="connsiteY2" fmla="*/ 1470905 h 1630411"/>
                <a:gd name="connsiteX3" fmla="*/ 161623 w 2382252"/>
                <a:gd name="connsiteY3" fmla="*/ 1472821 h 1630411"/>
                <a:gd name="connsiteX4" fmla="*/ 164666 w 2382252"/>
                <a:gd name="connsiteY4" fmla="*/ 1277169 h 1630411"/>
                <a:gd name="connsiteX5" fmla="*/ 256241 w 2382252"/>
                <a:gd name="connsiteY5" fmla="*/ 1271425 h 1630411"/>
                <a:gd name="connsiteX6" fmla="*/ 256786 w 2382252"/>
                <a:gd name="connsiteY6" fmla="*/ 947731 h 1630411"/>
                <a:gd name="connsiteX7" fmla="*/ 429538 w 2382252"/>
                <a:gd name="connsiteY7" fmla="*/ 945464 h 1630411"/>
                <a:gd name="connsiteX8" fmla="*/ 425315 w 2382252"/>
                <a:gd name="connsiteY8" fmla="*/ 895536 h 1630411"/>
                <a:gd name="connsiteX9" fmla="*/ 556077 w 2382252"/>
                <a:gd name="connsiteY9" fmla="*/ 893850 h 1630411"/>
                <a:gd name="connsiteX10" fmla="*/ 561940 w 2382252"/>
                <a:gd name="connsiteY10" fmla="*/ 812957 h 1630411"/>
                <a:gd name="connsiteX11" fmla="*/ 701919 w 2382252"/>
                <a:gd name="connsiteY11" fmla="*/ 806979 h 1630411"/>
                <a:gd name="connsiteX12" fmla="*/ 706376 w 2382252"/>
                <a:gd name="connsiteY12" fmla="*/ 712411 h 1630411"/>
                <a:gd name="connsiteX13" fmla="*/ 862480 w 2382252"/>
                <a:gd name="connsiteY13" fmla="*/ 712094 h 1630411"/>
                <a:gd name="connsiteX14" fmla="*/ 865835 w 2382252"/>
                <a:gd name="connsiteY14" fmla="*/ 581928 h 1630411"/>
                <a:gd name="connsiteX15" fmla="*/ 1078424 w 2382252"/>
                <a:gd name="connsiteY15" fmla="*/ 582895 h 1630411"/>
                <a:gd name="connsiteX16" fmla="*/ 1070552 w 2382252"/>
                <a:gd name="connsiteY16" fmla="*/ 323080 h 1630411"/>
                <a:gd name="connsiteX17" fmla="*/ 1729203 w 2382252"/>
                <a:gd name="connsiteY17" fmla="*/ 338570 h 1630411"/>
                <a:gd name="connsiteX18" fmla="*/ 1727488 w 2382252"/>
                <a:gd name="connsiteY18" fmla="*/ 4346 h 1630411"/>
                <a:gd name="connsiteX19" fmla="*/ 2382252 w 2382252"/>
                <a:gd name="connsiteY19" fmla="*/ 7781 h 1630411"/>
                <a:gd name="connsiteX0" fmla="*/ 0 w 2370526"/>
                <a:gd name="connsiteY0" fmla="*/ 1627715 h 1627715"/>
                <a:gd name="connsiteX1" fmla="*/ 69487 w 2370526"/>
                <a:gd name="connsiteY1" fmla="*/ 1624606 h 1627715"/>
                <a:gd name="connsiteX2" fmla="*/ 72418 w 2370526"/>
                <a:gd name="connsiteY2" fmla="*/ 1470905 h 1627715"/>
                <a:gd name="connsiteX3" fmla="*/ 149897 w 2370526"/>
                <a:gd name="connsiteY3" fmla="*/ 1472821 h 1627715"/>
                <a:gd name="connsiteX4" fmla="*/ 152940 w 2370526"/>
                <a:gd name="connsiteY4" fmla="*/ 1277169 h 1627715"/>
                <a:gd name="connsiteX5" fmla="*/ 244515 w 2370526"/>
                <a:gd name="connsiteY5" fmla="*/ 1271425 h 1627715"/>
                <a:gd name="connsiteX6" fmla="*/ 245060 w 2370526"/>
                <a:gd name="connsiteY6" fmla="*/ 947731 h 1627715"/>
                <a:gd name="connsiteX7" fmla="*/ 417812 w 2370526"/>
                <a:gd name="connsiteY7" fmla="*/ 945464 h 1627715"/>
                <a:gd name="connsiteX8" fmla="*/ 413589 w 2370526"/>
                <a:gd name="connsiteY8" fmla="*/ 895536 h 1627715"/>
                <a:gd name="connsiteX9" fmla="*/ 544351 w 2370526"/>
                <a:gd name="connsiteY9" fmla="*/ 893850 h 1627715"/>
                <a:gd name="connsiteX10" fmla="*/ 550214 w 2370526"/>
                <a:gd name="connsiteY10" fmla="*/ 812957 h 1627715"/>
                <a:gd name="connsiteX11" fmla="*/ 690193 w 2370526"/>
                <a:gd name="connsiteY11" fmla="*/ 806979 h 1627715"/>
                <a:gd name="connsiteX12" fmla="*/ 694650 w 2370526"/>
                <a:gd name="connsiteY12" fmla="*/ 712411 h 1627715"/>
                <a:gd name="connsiteX13" fmla="*/ 850754 w 2370526"/>
                <a:gd name="connsiteY13" fmla="*/ 712094 h 1627715"/>
                <a:gd name="connsiteX14" fmla="*/ 854109 w 2370526"/>
                <a:gd name="connsiteY14" fmla="*/ 581928 h 1627715"/>
                <a:gd name="connsiteX15" fmla="*/ 1066698 w 2370526"/>
                <a:gd name="connsiteY15" fmla="*/ 582895 h 1627715"/>
                <a:gd name="connsiteX16" fmla="*/ 1058826 w 2370526"/>
                <a:gd name="connsiteY16" fmla="*/ 323080 h 1627715"/>
                <a:gd name="connsiteX17" fmla="*/ 1717477 w 2370526"/>
                <a:gd name="connsiteY17" fmla="*/ 338570 h 1627715"/>
                <a:gd name="connsiteX18" fmla="*/ 1715762 w 2370526"/>
                <a:gd name="connsiteY18" fmla="*/ 4346 h 1627715"/>
                <a:gd name="connsiteX19" fmla="*/ 2370526 w 2370526"/>
                <a:gd name="connsiteY19" fmla="*/ 7781 h 1627715"/>
                <a:gd name="connsiteX0" fmla="*/ 0 w 2361733"/>
                <a:gd name="connsiteY0" fmla="*/ 1627715 h 1627715"/>
                <a:gd name="connsiteX1" fmla="*/ 60694 w 2361733"/>
                <a:gd name="connsiteY1" fmla="*/ 1624606 h 1627715"/>
                <a:gd name="connsiteX2" fmla="*/ 63625 w 2361733"/>
                <a:gd name="connsiteY2" fmla="*/ 1470905 h 1627715"/>
                <a:gd name="connsiteX3" fmla="*/ 141104 w 2361733"/>
                <a:gd name="connsiteY3" fmla="*/ 1472821 h 1627715"/>
                <a:gd name="connsiteX4" fmla="*/ 144147 w 2361733"/>
                <a:gd name="connsiteY4" fmla="*/ 1277169 h 1627715"/>
                <a:gd name="connsiteX5" fmla="*/ 235722 w 2361733"/>
                <a:gd name="connsiteY5" fmla="*/ 1271425 h 1627715"/>
                <a:gd name="connsiteX6" fmla="*/ 236267 w 2361733"/>
                <a:gd name="connsiteY6" fmla="*/ 947731 h 1627715"/>
                <a:gd name="connsiteX7" fmla="*/ 409019 w 2361733"/>
                <a:gd name="connsiteY7" fmla="*/ 945464 h 1627715"/>
                <a:gd name="connsiteX8" fmla="*/ 404796 w 2361733"/>
                <a:gd name="connsiteY8" fmla="*/ 895536 h 1627715"/>
                <a:gd name="connsiteX9" fmla="*/ 535558 w 2361733"/>
                <a:gd name="connsiteY9" fmla="*/ 893850 h 1627715"/>
                <a:gd name="connsiteX10" fmla="*/ 541421 w 2361733"/>
                <a:gd name="connsiteY10" fmla="*/ 812957 h 1627715"/>
                <a:gd name="connsiteX11" fmla="*/ 681400 w 2361733"/>
                <a:gd name="connsiteY11" fmla="*/ 806979 h 1627715"/>
                <a:gd name="connsiteX12" fmla="*/ 685857 w 2361733"/>
                <a:gd name="connsiteY12" fmla="*/ 712411 h 1627715"/>
                <a:gd name="connsiteX13" fmla="*/ 841961 w 2361733"/>
                <a:gd name="connsiteY13" fmla="*/ 712094 h 1627715"/>
                <a:gd name="connsiteX14" fmla="*/ 845316 w 2361733"/>
                <a:gd name="connsiteY14" fmla="*/ 581928 h 1627715"/>
                <a:gd name="connsiteX15" fmla="*/ 1057905 w 2361733"/>
                <a:gd name="connsiteY15" fmla="*/ 582895 h 1627715"/>
                <a:gd name="connsiteX16" fmla="*/ 1050033 w 2361733"/>
                <a:gd name="connsiteY16" fmla="*/ 323080 h 1627715"/>
                <a:gd name="connsiteX17" fmla="*/ 1708684 w 2361733"/>
                <a:gd name="connsiteY17" fmla="*/ 338570 h 1627715"/>
                <a:gd name="connsiteX18" fmla="*/ 1706969 w 2361733"/>
                <a:gd name="connsiteY18" fmla="*/ 4346 h 1627715"/>
                <a:gd name="connsiteX19" fmla="*/ 2361733 w 2361733"/>
                <a:gd name="connsiteY19" fmla="*/ 7781 h 1627715"/>
                <a:gd name="connsiteX0" fmla="*/ 0 w 2361733"/>
                <a:gd name="connsiteY0" fmla="*/ 1627715 h 1627715"/>
                <a:gd name="connsiteX1" fmla="*/ 60694 w 2361733"/>
                <a:gd name="connsiteY1" fmla="*/ 1624606 h 1627715"/>
                <a:gd name="connsiteX2" fmla="*/ 63625 w 2361733"/>
                <a:gd name="connsiteY2" fmla="*/ 1476298 h 1627715"/>
                <a:gd name="connsiteX3" fmla="*/ 141104 w 2361733"/>
                <a:gd name="connsiteY3" fmla="*/ 1472821 h 1627715"/>
                <a:gd name="connsiteX4" fmla="*/ 144147 w 2361733"/>
                <a:gd name="connsiteY4" fmla="*/ 1277169 h 1627715"/>
                <a:gd name="connsiteX5" fmla="*/ 235722 w 2361733"/>
                <a:gd name="connsiteY5" fmla="*/ 1271425 h 1627715"/>
                <a:gd name="connsiteX6" fmla="*/ 236267 w 2361733"/>
                <a:gd name="connsiteY6" fmla="*/ 947731 h 1627715"/>
                <a:gd name="connsiteX7" fmla="*/ 409019 w 2361733"/>
                <a:gd name="connsiteY7" fmla="*/ 945464 h 1627715"/>
                <a:gd name="connsiteX8" fmla="*/ 404796 w 2361733"/>
                <a:gd name="connsiteY8" fmla="*/ 895536 h 1627715"/>
                <a:gd name="connsiteX9" fmla="*/ 535558 w 2361733"/>
                <a:gd name="connsiteY9" fmla="*/ 893850 h 1627715"/>
                <a:gd name="connsiteX10" fmla="*/ 541421 w 2361733"/>
                <a:gd name="connsiteY10" fmla="*/ 812957 h 1627715"/>
                <a:gd name="connsiteX11" fmla="*/ 681400 w 2361733"/>
                <a:gd name="connsiteY11" fmla="*/ 806979 h 1627715"/>
                <a:gd name="connsiteX12" fmla="*/ 685857 w 2361733"/>
                <a:gd name="connsiteY12" fmla="*/ 712411 h 1627715"/>
                <a:gd name="connsiteX13" fmla="*/ 841961 w 2361733"/>
                <a:gd name="connsiteY13" fmla="*/ 712094 h 1627715"/>
                <a:gd name="connsiteX14" fmla="*/ 845316 w 2361733"/>
                <a:gd name="connsiteY14" fmla="*/ 581928 h 1627715"/>
                <a:gd name="connsiteX15" fmla="*/ 1057905 w 2361733"/>
                <a:gd name="connsiteY15" fmla="*/ 582895 h 1627715"/>
                <a:gd name="connsiteX16" fmla="*/ 1050033 w 2361733"/>
                <a:gd name="connsiteY16" fmla="*/ 323080 h 1627715"/>
                <a:gd name="connsiteX17" fmla="*/ 1708684 w 2361733"/>
                <a:gd name="connsiteY17" fmla="*/ 338570 h 1627715"/>
                <a:gd name="connsiteX18" fmla="*/ 1706969 w 2361733"/>
                <a:gd name="connsiteY18" fmla="*/ 4346 h 1627715"/>
                <a:gd name="connsiteX19" fmla="*/ 2361733 w 2361733"/>
                <a:gd name="connsiteY19" fmla="*/ 7781 h 1627715"/>
                <a:gd name="connsiteX0" fmla="*/ 0 w 2355871"/>
                <a:gd name="connsiteY0" fmla="*/ 1541427 h 1624790"/>
                <a:gd name="connsiteX1" fmla="*/ 54832 w 2355871"/>
                <a:gd name="connsiteY1" fmla="*/ 1624606 h 1624790"/>
                <a:gd name="connsiteX2" fmla="*/ 57763 w 2355871"/>
                <a:gd name="connsiteY2" fmla="*/ 1476298 h 1624790"/>
                <a:gd name="connsiteX3" fmla="*/ 135242 w 2355871"/>
                <a:gd name="connsiteY3" fmla="*/ 1472821 h 1624790"/>
                <a:gd name="connsiteX4" fmla="*/ 138285 w 2355871"/>
                <a:gd name="connsiteY4" fmla="*/ 1277169 h 1624790"/>
                <a:gd name="connsiteX5" fmla="*/ 229860 w 2355871"/>
                <a:gd name="connsiteY5" fmla="*/ 1271425 h 1624790"/>
                <a:gd name="connsiteX6" fmla="*/ 230405 w 2355871"/>
                <a:gd name="connsiteY6" fmla="*/ 947731 h 1624790"/>
                <a:gd name="connsiteX7" fmla="*/ 403157 w 2355871"/>
                <a:gd name="connsiteY7" fmla="*/ 945464 h 1624790"/>
                <a:gd name="connsiteX8" fmla="*/ 398934 w 2355871"/>
                <a:gd name="connsiteY8" fmla="*/ 895536 h 1624790"/>
                <a:gd name="connsiteX9" fmla="*/ 529696 w 2355871"/>
                <a:gd name="connsiteY9" fmla="*/ 893850 h 1624790"/>
                <a:gd name="connsiteX10" fmla="*/ 535559 w 2355871"/>
                <a:gd name="connsiteY10" fmla="*/ 812957 h 1624790"/>
                <a:gd name="connsiteX11" fmla="*/ 675538 w 2355871"/>
                <a:gd name="connsiteY11" fmla="*/ 806979 h 1624790"/>
                <a:gd name="connsiteX12" fmla="*/ 679995 w 2355871"/>
                <a:gd name="connsiteY12" fmla="*/ 712411 h 1624790"/>
                <a:gd name="connsiteX13" fmla="*/ 836099 w 2355871"/>
                <a:gd name="connsiteY13" fmla="*/ 712094 h 1624790"/>
                <a:gd name="connsiteX14" fmla="*/ 839454 w 2355871"/>
                <a:gd name="connsiteY14" fmla="*/ 581928 h 1624790"/>
                <a:gd name="connsiteX15" fmla="*/ 1052043 w 2355871"/>
                <a:gd name="connsiteY15" fmla="*/ 582895 h 1624790"/>
                <a:gd name="connsiteX16" fmla="*/ 1044171 w 2355871"/>
                <a:gd name="connsiteY16" fmla="*/ 323080 h 1624790"/>
                <a:gd name="connsiteX17" fmla="*/ 1702822 w 2355871"/>
                <a:gd name="connsiteY17" fmla="*/ 338570 h 1624790"/>
                <a:gd name="connsiteX18" fmla="*/ 1701107 w 2355871"/>
                <a:gd name="connsiteY18" fmla="*/ 4346 h 1624790"/>
                <a:gd name="connsiteX19" fmla="*/ 2355871 w 2355871"/>
                <a:gd name="connsiteY19" fmla="*/ 7781 h 1624790"/>
                <a:gd name="connsiteX0" fmla="*/ 0 w 2388115"/>
                <a:gd name="connsiteY0" fmla="*/ 1627716 h 1627716"/>
                <a:gd name="connsiteX1" fmla="*/ 87076 w 2388115"/>
                <a:gd name="connsiteY1" fmla="*/ 1624606 h 1627716"/>
                <a:gd name="connsiteX2" fmla="*/ 90007 w 2388115"/>
                <a:gd name="connsiteY2" fmla="*/ 1476298 h 1627716"/>
                <a:gd name="connsiteX3" fmla="*/ 167486 w 2388115"/>
                <a:gd name="connsiteY3" fmla="*/ 1472821 h 1627716"/>
                <a:gd name="connsiteX4" fmla="*/ 170529 w 2388115"/>
                <a:gd name="connsiteY4" fmla="*/ 1277169 h 1627716"/>
                <a:gd name="connsiteX5" fmla="*/ 262104 w 2388115"/>
                <a:gd name="connsiteY5" fmla="*/ 1271425 h 1627716"/>
                <a:gd name="connsiteX6" fmla="*/ 262649 w 2388115"/>
                <a:gd name="connsiteY6" fmla="*/ 947731 h 1627716"/>
                <a:gd name="connsiteX7" fmla="*/ 435401 w 2388115"/>
                <a:gd name="connsiteY7" fmla="*/ 945464 h 1627716"/>
                <a:gd name="connsiteX8" fmla="*/ 431178 w 2388115"/>
                <a:gd name="connsiteY8" fmla="*/ 895536 h 1627716"/>
                <a:gd name="connsiteX9" fmla="*/ 561940 w 2388115"/>
                <a:gd name="connsiteY9" fmla="*/ 893850 h 1627716"/>
                <a:gd name="connsiteX10" fmla="*/ 567803 w 2388115"/>
                <a:gd name="connsiteY10" fmla="*/ 812957 h 1627716"/>
                <a:gd name="connsiteX11" fmla="*/ 707782 w 2388115"/>
                <a:gd name="connsiteY11" fmla="*/ 806979 h 1627716"/>
                <a:gd name="connsiteX12" fmla="*/ 712239 w 2388115"/>
                <a:gd name="connsiteY12" fmla="*/ 712411 h 1627716"/>
                <a:gd name="connsiteX13" fmla="*/ 868343 w 2388115"/>
                <a:gd name="connsiteY13" fmla="*/ 712094 h 1627716"/>
                <a:gd name="connsiteX14" fmla="*/ 871698 w 2388115"/>
                <a:gd name="connsiteY14" fmla="*/ 581928 h 1627716"/>
                <a:gd name="connsiteX15" fmla="*/ 1084287 w 2388115"/>
                <a:gd name="connsiteY15" fmla="*/ 582895 h 1627716"/>
                <a:gd name="connsiteX16" fmla="*/ 1076415 w 2388115"/>
                <a:gd name="connsiteY16" fmla="*/ 323080 h 1627716"/>
                <a:gd name="connsiteX17" fmla="*/ 1735066 w 2388115"/>
                <a:gd name="connsiteY17" fmla="*/ 338570 h 1627716"/>
                <a:gd name="connsiteX18" fmla="*/ 1733351 w 2388115"/>
                <a:gd name="connsiteY18" fmla="*/ 4346 h 1627716"/>
                <a:gd name="connsiteX19" fmla="*/ 2388115 w 2388115"/>
                <a:gd name="connsiteY19" fmla="*/ 7781 h 1627716"/>
                <a:gd name="connsiteX0" fmla="*/ 0 w 2388115"/>
                <a:gd name="connsiteY0" fmla="*/ 1627716 h 1627716"/>
                <a:gd name="connsiteX1" fmla="*/ 87076 w 2388115"/>
                <a:gd name="connsiteY1" fmla="*/ 1621909 h 1627716"/>
                <a:gd name="connsiteX2" fmla="*/ 90007 w 2388115"/>
                <a:gd name="connsiteY2" fmla="*/ 1476298 h 1627716"/>
                <a:gd name="connsiteX3" fmla="*/ 167486 w 2388115"/>
                <a:gd name="connsiteY3" fmla="*/ 1472821 h 1627716"/>
                <a:gd name="connsiteX4" fmla="*/ 170529 w 2388115"/>
                <a:gd name="connsiteY4" fmla="*/ 1277169 h 1627716"/>
                <a:gd name="connsiteX5" fmla="*/ 262104 w 2388115"/>
                <a:gd name="connsiteY5" fmla="*/ 1271425 h 1627716"/>
                <a:gd name="connsiteX6" fmla="*/ 262649 w 2388115"/>
                <a:gd name="connsiteY6" fmla="*/ 947731 h 1627716"/>
                <a:gd name="connsiteX7" fmla="*/ 435401 w 2388115"/>
                <a:gd name="connsiteY7" fmla="*/ 945464 h 1627716"/>
                <a:gd name="connsiteX8" fmla="*/ 431178 w 2388115"/>
                <a:gd name="connsiteY8" fmla="*/ 895536 h 1627716"/>
                <a:gd name="connsiteX9" fmla="*/ 561940 w 2388115"/>
                <a:gd name="connsiteY9" fmla="*/ 893850 h 1627716"/>
                <a:gd name="connsiteX10" fmla="*/ 567803 w 2388115"/>
                <a:gd name="connsiteY10" fmla="*/ 812957 h 1627716"/>
                <a:gd name="connsiteX11" fmla="*/ 707782 w 2388115"/>
                <a:gd name="connsiteY11" fmla="*/ 806979 h 1627716"/>
                <a:gd name="connsiteX12" fmla="*/ 712239 w 2388115"/>
                <a:gd name="connsiteY12" fmla="*/ 712411 h 1627716"/>
                <a:gd name="connsiteX13" fmla="*/ 868343 w 2388115"/>
                <a:gd name="connsiteY13" fmla="*/ 712094 h 1627716"/>
                <a:gd name="connsiteX14" fmla="*/ 871698 w 2388115"/>
                <a:gd name="connsiteY14" fmla="*/ 581928 h 1627716"/>
                <a:gd name="connsiteX15" fmla="*/ 1084287 w 2388115"/>
                <a:gd name="connsiteY15" fmla="*/ 582895 h 1627716"/>
                <a:gd name="connsiteX16" fmla="*/ 1076415 w 2388115"/>
                <a:gd name="connsiteY16" fmla="*/ 323080 h 1627716"/>
                <a:gd name="connsiteX17" fmla="*/ 1735066 w 2388115"/>
                <a:gd name="connsiteY17" fmla="*/ 338570 h 1627716"/>
                <a:gd name="connsiteX18" fmla="*/ 1733351 w 2388115"/>
                <a:gd name="connsiteY18" fmla="*/ 4346 h 1627716"/>
                <a:gd name="connsiteX19" fmla="*/ 2388115 w 2388115"/>
                <a:gd name="connsiteY19" fmla="*/ 7781 h 1627716"/>
                <a:gd name="connsiteX0" fmla="*/ 0 w 2388115"/>
                <a:gd name="connsiteY0" fmla="*/ 1627716 h 1627716"/>
                <a:gd name="connsiteX1" fmla="*/ 87076 w 2388115"/>
                <a:gd name="connsiteY1" fmla="*/ 1621909 h 1627716"/>
                <a:gd name="connsiteX2" fmla="*/ 90007 w 2388115"/>
                <a:gd name="connsiteY2" fmla="*/ 1476298 h 1627716"/>
                <a:gd name="connsiteX3" fmla="*/ 167486 w 2388115"/>
                <a:gd name="connsiteY3" fmla="*/ 1472821 h 1627716"/>
                <a:gd name="connsiteX4" fmla="*/ 170529 w 2388115"/>
                <a:gd name="connsiteY4" fmla="*/ 1277169 h 1627716"/>
                <a:gd name="connsiteX5" fmla="*/ 262104 w 2388115"/>
                <a:gd name="connsiteY5" fmla="*/ 1271425 h 1627716"/>
                <a:gd name="connsiteX6" fmla="*/ 262649 w 2388115"/>
                <a:gd name="connsiteY6" fmla="*/ 947731 h 1627716"/>
                <a:gd name="connsiteX7" fmla="*/ 435401 w 2388115"/>
                <a:gd name="connsiteY7" fmla="*/ 945464 h 1627716"/>
                <a:gd name="connsiteX8" fmla="*/ 431178 w 2388115"/>
                <a:gd name="connsiteY8" fmla="*/ 895536 h 1627716"/>
                <a:gd name="connsiteX9" fmla="*/ 561940 w 2388115"/>
                <a:gd name="connsiteY9" fmla="*/ 893850 h 1627716"/>
                <a:gd name="connsiteX10" fmla="*/ 567803 w 2388115"/>
                <a:gd name="connsiteY10" fmla="*/ 812957 h 1627716"/>
                <a:gd name="connsiteX11" fmla="*/ 707782 w 2388115"/>
                <a:gd name="connsiteY11" fmla="*/ 806979 h 1627716"/>
                <a:gd name="connsiteX12" fmla="*/ 712239 w 2388115"/>
                <a:gd name="connsiteY12" fmla="*/ 712411 h 1627716"/>
                <a:gd name="connsiteX13" fmla="*/ 868343 w 2388115"/>
                <a:gd name="connsiteY13" fmla="*/ 712094 h 1627716"/>
                <a:gd name="connsiteX14" fmla="*/ 871698 w 2388115"/>
                <a:gd name="connsiteY14" fmla="*/ 581928 h 1627716"/>
                <a:gd name="connsiteX15" fmla="*/ 1084287 w 2388115"/>
                <a:gd name="connsiteY15" fmla="*/ 582895 h 1627716"/>
                <a:gd name="connsiteX16" fmla="*/ 1076415 w 2388115"/>
                <a:gd name="connsiteY16" fmla="*/ 323080 h 1627716"/>
                <a:gd name="connsiteX17" fmla="*/ 1735066 w 2388115"/>
                <a:gd name="connsiteY17" fmla="*/ 338570 h 1627716"/>
                <a:gd name="connsiteX18" fmla="*/ 1733351 w 2388115"/>
                <a:gd name="connsiteY18" fmla="*/ 4346 h 1627716"/>
                <a:gd name="connsiteX19" fmla="*/ 2388115 w 2388115"/>
                <a:gd name="connsiteY19" fmla="*/ 7781 h 1627716"/>
                <a:gd name="connsiteX0" fmla="*/ 0 w 2388115"/>
                <a:gd name="connsiteY0" fmla="*/ 1627716 h 1627716"/>
                <a:gd name="connsiteX1" fmla="*/ 87076 w 2388115"/>
                <a:gd name="connsiteY1" fmla="*/ 1621909 h 1627716"/>
                <a:gd name="connsiteX2" fmla="*/ 90007 w 2388115"/>
                <a:gd name="connsiteY2" fmla="*/ 1476298 h 1627716"/>
                <a:gd name="connsiteX3" fmla="*/ 167486 w 2388115"/>
                <a:gd name="connsiteY3" fmla="*/ 1472821 h 1627716"/>
                <a:gd name="connsiteX4" fmla="*/ 170529 w 2388115"/>
                <a:gd name="connsiteY4" fmla="*/ 1277169 h 1627716"/>
                <a:gd name="connsiteX5" fmla="*/ 262104 w 2388115"/>
                <a:gd name="connsiteY5" fmla="*/ 1271425 h 1627716"/>
                <a:gd name="connsiteX6" fmla="*/ 262649 w 2388115"/>
                <a:gd name="connsiteY6" fmla="*/ 947731 h 1627716"/>
                <a:gd name="connsiteX7" fmla="*/ 435401 w 2388115"/>
                <a:gd name="connsiteY7" fmla="*/ 945464 h 1627716"/>
                <a:gd name="connsiteX8" fmla="*/ 431178 w 2388115"/>
                <a:gd name="connsiteY8" fmla="*/ 895536 h 1627716"/>
                <a:gd name="connsiteX9" fmla="*/ 561940 w 2388115"/>
                <a:gd name="connsiteY9" fmla="*/ 893850 h 1627716"/>
                <a:gd name="connsiteX10" fmla="*/ 567803 w 2388115"/>
                <a:gd name="connsiteY10" fmla="*/ 812957 h 1627716"/>
                <a:gd name="connsiteX11" fmla="*/ 707782 w 2388115"/>
                <a:gd name="connsiteY11" fmla="*/ 806979 h 1627716"/>
                <a:gd name="connsiteX12" fmla="*/ 712239 w 2388115"/>
                <a:gd name="connsiteY12" fmla="*/ 712411 h 1627716"/>
                <a:gd name="connsiteX13" fmla="*/ 868343 w 2388115"/>
                <a:gd name="connsiteY13" fmla="*/ 712094 h 1627716"/>
                <a:gd name="connsiteX14" fmla="*/ 871698 w 2388115"/>
                <a:gd name="connsiteY14" fmla="*/ 581928 h 1627716"/>
                <a:gd name="connsiteX15" fmla="*/ 1084287 w 2388115"/>
                <a:gd name="connsiteY15" fmla="*/ 582895 h 1627716"/>
                <a:gd name="connsiteX16" fmla="*/ 1076415 w 2388115"/>
                <a:gd name="connsiteY16" fmla="*/ 323080 h 1627716"/>
                <a:gd name="connsiteX17" fmla="*/ 1735066 w 2388115"/>
                <a:gd name="connsiteY17" fmla="*/ 338570 h 1627716"/>
                <a:gd name="connsiteX18" fmla="*/ 1733351 w 2388115"/>
                <a:gd name="connsiteY18" fmla="*/ 4346 h 1627716"/>
                <a:gd name="connsiteX19" fmla="*/ 2388115 w 2388115"/>
                <a:gd name="connsiteY19" fmla="*/ 7781 h 162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88115" h="1627716">
                  <a:moveTo>
                    <a:pt x="0" y="1627716"/>
                  </a:moveTo>
                  <a:cubicBezTo>
                    <a:pt x="7185" y="1617311"/>
                    <a:pt x="55465" y="1626922"/>
                    <a:pt x="87076" y="1621909"/>
                  </a:cubicBezTo>
                  <a:cubicBezTo>
                    <a:pt x="89374" y="1584539"/>
                    <a:pt x="70254" y="1492158"/>
                    <a:pt x="90007" y="1476298"/>
                  </a:cubicBezTo>
                  <a:cubicBezTo>
                    <a:pt x="116944" y="1471605"/>
                    <a:pt x="146250" y="1478595"/>
                    <a:pt x="167486" y="1472821"/>
                  </a:cubicBezTo>
                  <a:cubicBezTo>
                    <a:pt x="170376" y="1387593"/>
                    <a:pt x="166116" y="1331632"/>
                    <a:pt x="170529" y="1277169"/>
                  </a:cubicBezTo>
                  <a:cubicBezTo>
                    <a:pt x="205469" y="1276582"/>
                    <a:pt x="234308" y="1274393"/>
                    <a:pt x="262104" y="1271425"/>
                  </a:cubicBezTo>
                  <a:cubicBezTo>
                    <a:pt x="261562" y="1197369"/>
                    <a:pt x="263191" y="1012262"/>
                    <a:pt x="262649" y="947731"/>
                  </a:cubicBezTo>
                  <a:lnTo>
                    <a:pt x="435401" y="945464"/>
                  </a:lnTo>
                  <a:cubicBezTo>
                    <a:pt x="437591" y="898617"/>
                    <a:pt x="431370" y="928095"/>
                    <a:pt x="431178" y="895536"/>
                  </a:cubicBezTo>
                  <a:lnTo>
                    <a:pt x="561940" y="893850"/>
                  </a:lnTo>
                  <a:cubicBezTo>
                    <a:pt x="568100" y="864806"/>
                    <a:pt x="566947" y="846311"/>
                    <a:pt x="567803" y="812957"/>
                  </a:cubicBezTo>
                  <a:cubicBezTo>
                    <a:pt x="623674" y="812579"/>
                    <a:pt x="686152" y="830927"/>
                    <a:pt x="707782" y="806979"/>
                  </a:cubicBezTo>
                  <a:cubicBezTo>
                    <a:pt x="708685" y="762943"/>
                    <a:pt x="713717" y="765973"/>
                    <a:pt x="712239" y="712411"/>
                  </a:cubicBezTo>
                  <a:cubicBezTo>
                    <a:pt x="784466" y="709714"/>
                    <a:pt x="796116" y="714791"/>
                    <a:pt x="868343" y="712094"/>
                  </a:cubicBezTo>
                  <a:cubicBezTo>
                    <a:pt x="871197" y="653770"/>
                    <a:pt x="871225" y="635490"/>
                    <a:pt x="871698" y="581928"/>
                  </a:cubicBezTo>
                  <a:cubicBezTo>
                    <a:pt x="937211" y="580675"/>
                    <a:pt x="1028300" y="586528"/>
                    <a:pt x="1084287" y="582895"/>
                  </a:cubicBezTo>
                  <a:cubicBezTo>
                    <a:pt x="1081404" y="525299"/>
                    <a:pt x="1081651" y="427719"/>
                    <a:pt x="1076415" y="323080"/>
                  </a:cubicBezTo>
                  <a:cubicBezTo>
                    <a:pt x="1164428" y="312727"/>
                    <a:pt x="1624674" y="333586"/>
                    <a:pt x="1735066" y="338570"/>
                  </a:cubicBezTo>
                  <a:cubicBezTo>
                    <a:pt x="1733588" y="268926"/>
                    <a:pt x="1732448" y="54940"/>
                    <a:pt x="1733351" y="4346"/>
                  </a:cubicBezTo>
                  <a:cubicBezTo>
                    <a:pt x="1825085" y="-5784"/>
                    <a:pt x="2270708" y="4531"/>
                    <a:pt x="2388115" y="7781"/>
                  </a:cubicBezTo>
                </a:path>
              </a:pathLst>
            </a:custGeom>
            <a:noFill/>
            <a:ln w="317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6058678" y="3944978"/>
              <a:ext cx="2436986" cy="1234970"/>
            </a:xfrm>
            <a:custGeom>
              <a:avLst/>
              <a:gdLst>
                <a:gd name="connsiteX0" fmla="*/ 0 w 2389632"/>
                <a:gd name="connsiteY0" fmla="*/ 1621536 h 1621536"/>
                <a:gd name="connsiteX1" fmla="*/ 2389632 w 2389632"/>
                <a:gd name="connsiteY1" fmla="*/ 0 h 1621536"/>
                <a:gd name="connsiteX2" fmla="*/ 2389632 w 2389632"/>
                <a:gd name="connsiteY2" fmla="*/ 0 h 1621536"/>
                <a:gd name="connsiteX0" fmla="*/ 0 w 2389632"/>
                <a:gd name="connsiteY0" fmla="*/ 1621536 h 1636244"/>
                <a:gd name="connsiteX1" fmla="*/ 162772 w 2389632"/>
                <a:gd name="connsiteY1" fmla="*/ 1627950 h 1636244"/>
                <a:gd name="connsiteX2" fmla="*/ 2389632 w 2389632"/>
                <a:gd name="connsiteY2" fmla="*/ 0 h 1636244"/>
                <a:gd name="connsiteX3" fmla="*/ 2389632 w 2389632"/>
                <a:gd name="connsiteY3" fmla="*/ 0 h 1636244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2367964 w 2367964"/>
                <a:gd name="connsiteY2" fmla="*/ 0 h 1637756"/>
                <a:gd name="connsiteX3" fmla="*/ 2367964 w 2367964"/>
                <a:gd name="connsiteY3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367964 w 2367964"/>
                <a:gd name="connsiteY3" fmla="*/ 0 h 1637756"/>
                <a:gd name="connsiteX4" fmla="*/ 2367964 w 2367964"/>
                <a:gd name="connsiteY4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367964 w 2367964"/>
                <a:gd name="connsiteY4" fmla="*/ 0 h 1637756"/>
                <a:gd name="connsiteX5" fmla="*/ 2367964 w 2367964"/>
                <a:gd name="connsiteY5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2367964 w 2367964"/>
                <a:gd name="connsiteY5" fmla="*/ 0 h 1637756"/>
                <a:gd name="connsiteX6" fmla="*/ 2367964 w 2367964"/>
                <a:gd name="connsiteY6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2367964 w 2367964"/>
                <a:gd name="connsiteY6" fmla="*/ 0 h 1637756"/>
                <a:gd name="connsiteX7" fmla="*/ 2367964 w 2367964"/>
                <a:gd name="connsiteY7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2367964 w 2367964"/>
                <a:gd name="connsiteY7" fmla="*/ 0 h 1637756"/>
                <a:gd name="connsiteX8" fmla="*/ 2367964 w 2367964"/>
                <a:gd name="connsiteY8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2367964 w 2367964"/>
                <a:gd name="connsiteY8" fmla="*/ 0 h 1637756"/>
                <a:gd name="connsiteX9" fmla="*/ 2367964 w 2367964"/>
                <a:gd name="connsiteY9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2367964 w 2367964"/>
                <a:gd name="connsiteY9" fmla="*/ 0 h 1637756"/>
                <a:gd name="connsiteX10" fmla="*/ 2367964 w 2367964"/>
                <a:gd name="connsiteY10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2367964 w 2367964"/>
                <a:gd name="connsiteY10" fmla="*/ 0 h 1637756"/>
                <a:gd name="connsiteX11" fmla="*/ 2367964 w 2367964"/>
                <a:gd name="connsiteY11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2367964 w 2367964"/>
                <a:gd name="connsiteY11" fmla="*/ 0 h 1637756"/>
                <a:gd name="connsiteX12" fmla="*/ 2367964 w 2367964"/>
                <a:gd name="connsiteY12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2367964 w 2367964"/>
                <a:gd name="connsiteY12" fmla="*/ 0 h 1637756"/>
                <a:gd name="connsiteX13" fmla="*/ 2367964 w 2367964"/>
                <a:gd name="connsiteY13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2367964 w 2367964"/>
                <a:gd name="connsiteY13" fmla="*/ 0 h 1637756"/>
                <a:gd name="connsiteX14" fmla="*/ 2367964 w 2367964"/>
                <a:gd name="connsiteY14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1228850 w 2367964"/>
                <a:gd name="connsiteY13" fmla="*/ 462198 h 1637756"/>
                <a:gd name="connsiteX14" fmla="*/ 2367964 w 2367964"/>
                <a:gd name="connsiteY14" fmla="*/ 0 h 1637756"/>
                <a:gd name="connsiteX15" fmla="*/ 2367964 w 2367964"/>
                <a:gd name="connsiteY15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1228850 w 2367964"/>
                <a:gd name="connsiteY13" fmla="*/ 462198 h 1637756"/>
                <a:gd name="connsiteX14" fmla="*/ 1241851 w 2367964"/>
                <a:gd name="connsiteY14" fmla="*/ 319188 h 1637756"/>
                <a:gd name="connsiteX15" fmla="*/ 2367964 w 2367964"/>
                <a:gd name="connsiteY15" fmla="*/ 0 h 1637756"/>
                <a:gd name="connsiteX16" fmla="*/ 2367964 w 2367964"/>
                <a:gd name="connsiteY16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1228850 w 2367964"/>
                <a:gd name="connsiteY13" fmla="*/ 462198 h 1637756"/>
                <a:gd name="connsiteX14" fmla="*/ 1241851 w 2367964"/>
                <a:gd name="connsiteY14" fmla="*/ 319188 h 1637756"/>
                <a:gd name="connsiteX15" fmla="*/ 1514871 w 2367964"/>
                <a:gd name="connsiteY15" fmla="*/ 297519 h 1637756"/>
                <a:gd name="connsiteX16" fmla="*/ 2367964 w 2367964"/>
                <a:gd name="connsiteY16" fmla="*/ 0 h 1637756"/>
                <a:gd name="connsiteX17" fmla="*/ 2367964 w 2367964"/>
                <a:gd name="connsiteY17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1228850 w 2367964"/>
                <a:gd name="connsiteY13" fmla="*/ 462198 h 1637756"/>
                <a:gd name="connsiteX14" fmla="*/ 1241851 w 2367964"/>
                <a:gd name="connsiteY14" fmla="*/ 319188 h 1637756"/>
                <a:gd name="connsiteX15" fmla="*/ 1514871 w 2367964"/>
                <a:gd name="connsiteY15" fmla="*/ 297519 h 1637756"/>
                <a:gd name="connsiteX16" fmla="*/ 1527872 w 2367964"/>
                <a:gd name="connsiteY16" fmla="*/ 163176 h 1637756"/>
                <a:gd name="connsiteX17" fmla="*/ 2367964 w 2367964"/>
                <a:gd name="connsiteY17" fmla="*/ 0 h 1637756"/>
                <a:gd name="connsiteX18" fmla="*/ 2367964 w 2367964"/>
                <a:gd name="connsiteY18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1228850 w 2367964"/>
                <a:gd name="connsiteY13" fmla="*/ 462198 h 1637756"/>
                <a:gd name="connsiteX14" fmla="*/ 1241851 w 2367964"/>
                <a:gd name="connsiteY14" fmla="*/ 319188 h 1637756"/>
                <a:gd name="connsiteX15" fmla="*/ 1514871 w 2367964"/>
                <a:gd name="connsiteY15" fmla="*/ 297519 h 1637756"/>
                <a:gd name="connsiteX16" fmla="*/ 1527872 w 2367964"/>
                <a:gd name="connsiteY16" fmla="*/ 163176 h 1637756"/>
                <a:gd name="connsiteX17" fmla="*/ 1800892 w 2367964"/>
                <a:gd name="connsiteY17" fmla="*/ 163176 h 1637756"/>
                <a:gd name="connsiteX18" fmla="*/ 2367964 w 2367964"/>
                <a:gd name="connsiteY18" fmla="*/ 0 h 1637756"/>
                <a:gd name="connsiteX19" fmla="*/ 2367964 w 2367964"/>
                <a:gd name="connsiteY19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1228850 w 2367964"/>
                <a:gd name="connsiteY13" fmla="*/ 462198 h 1637756"/>
                <a:gd name="connsiteX14" fmla="*/ 1241851 w 2367964"/>
                <a:gd name="connsiteY14" fmla="*/ 319188 h 1637756"/>
                <a:gd name="connsiteX15" fmla="*/ 1514871 w 2367964"/>
                <a:gd name="connsiteY15" fmla="*/ 297519 h 1637756"/>
                <a:gd name="connsiteX16" fmla="*/ 1527872 w 2367964"/>
                <a:gd name="connsiteY16" fmla="*/ 163176 h 1637756"/>
                <a:gd name="connsiteX17" fmla="*/ 1800892 w 2367964"/>
                <a:gd name="connsiteY17" fmla="*/ 163176 h 1637756"/>
                <a:gd name="connsiteX18" fmla="*/ 1818226 w 2367964"/>
                <a:gd name="connsiteY18" fmla="*/ 15832 h 1637756"/>
                <a:gd name="connsiteX19" fmla="*/ 2367964 w 2367964"/>
                <a:gd name="connsiteY19" fmla="*/ 0 h 1637756"/>
                <a:gd name="connsiteX20" fmla="*/ 2367964 w 2367964"/>
                <a:gd name="connsiteY20" fmla="*/ 0 h 163775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8439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8439 w 2367964"/>
                <a:gd name="connsiteY2" fmla="*/ 1341929 h 1634536"/>
                <a:gd name="connsiteX3" fmla="*/ 210442 w 2367964"/>
                <a:gd name="connsiteY3" fmla="*/ 1350597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71440 w 2367964"/>
                <a:gd name="connsiteY2" fmla="*/ 1367931 h 1634536"/>
                <a:gd name="connsiteX3" fmla="*/ 210442 w 2367964"/>
                <a:gd name="connsiteY3" fmla="*/ 1350597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0442 w 2367964"/>
                <a:gd name="connsiteY3" fmla="*/ 1350597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0442 w 2367964"/>
                <a:gd name="connsiteY3" fmla="*/ 1350597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0442 w 2367964"/>
                <a:gd name="connsiteY3" fmla="*/ 1350597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45288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45288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45288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45288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45288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45288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35763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35763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76215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76215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08691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08691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27563 w 2367964"/>
                <a:gd name="connsiteY14" fmla="*/ 307282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27563 w 2367964"/>
                <a:gd name="connsiteY14" fmla="*/ 307282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5993 w 2367964"/>
                <a:gd name="connsiteY13" fmla="*/ 459817 h 1634536"/>
                <a:gd name="connsiteX14" fmla="*/ 1227563 w 2367964"/>
                <a:gd name="connsiteY14" fmla="*/ 307282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5655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5655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5655 w 2367964"/>
                <a:gd name="connsiteY17" fmla="*/ 163176 h 1634536"/>
                <a:gd name="connsiteX18" fmla="*/ 1808701 w 2367964"/>
                <a:gd name="connsiteY18" fmla="*/ 13451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10417 w 2367964"/>
                <a:gd name="connsiteY17" fmla="*/ 158413 h 1634536"/>
                <a:gd name="connsiteX18" fmla="*/ 1808701 w 2367964"/>
                <a:gd name="connsiteY18" fmla="*/ 13451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10417 w 2367964"/>
                <a:gd name="connsiteY17" fmla="*/ 158413 h 1634536"/>
                <a:gd name="connsiteX18" fmla="*/ 1808701 w 2367964"/>
                <a:gd name="connsiteY18" fmla="*/ 13451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10417 w 2367964"/>
                <a:gd name="connsiteY17" fmla="*/ 158413 h 1634536"/>
                <a:gd name="connsiteX18" fmla="*/ 1808701 w 2367964"/>
                <a:gd name="connsiteY18" fmla="*/ 13451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407583"/>
                <a:gd name="connsiteY0" fmla="*/ 1638743 h 1638743"/>
                <a:gd name="connsiteX1" fmla="*/ 141104 w 2407583"/>
                <a:gd name="connsiteY1" fmla="*/ 1632157 h 1638743"/>
                <a:gd name="connsiteX2" fmla="*/ 150009 w 2407583"/>
                <a:gd name="connsiteY2" fmla="*/ 1334038 h 1638743"/>
                <a:gd name="connsiteX3" fmla="*/ 215204 w 2407583"/>
                <a:gd name="connsiteY3" fmla="*/ 1330991 h 1638743"/>
                <a:gd name="connsiteX4" fmla="*/ 218680 w 2407583"/>
                <a:gd name="connsiteY4" fmla="*/ 1042351 h 1638743"/>
                <a:gd name="connsiteX5" fmla="*/ 362120 w 2407583"/>
                <a:gd name="connsiteY5" fmla="*/ 1042780 h 1638743"/>
                <a:gd name="connsiteX6" fmla="*/ 366690 w 2407583"/>
                <a:gd name="connsiteY6" fmla="*/ 947012 h 1638743"/>
                <a:gd name="connsiteX7" fmla="*/ 572944 w 2407583"/>
                <a:gd name="connsiteY7" fmla="*/ 947440 h 1638743"/>
                <a:gd name="connsiteX8" fmla="*/ 574469 w 2407583"/>
                <a:gd name="connsiteY8" fmla="*/ 782762 h 1638743"/>
                <a:gd name="connsiteX9" fmla="*/ 789199 w 2407583"/>
                <a:gd name="connsiteY9" fmla="*/ 785143 h 1638743"/>
                <a:gd name="connsiteX10" fmla="*/ 795485 w 2407583"/>
                <a:gd name="connsiteY10" fmla="*/ 617225 h 1638743"/>
                <a:gd name="connsiteX11" fmla="*/ 1013454 w 2407583"/>
                <a:gd name="connsiteY11" fmla="*/ 616130 h 1638743"/>
                <a:gd name="connsiteX12" fmla="*/ 1018024 w 2407583"/>
                <a:gd name="connsiteY12" fmla="*/ 470739 h 1638743"/>
                <a:gd name="connsiteX13" fmla="*/ 1233612 w 2407583"/>
                <a:gd name="connsiteY13" fmla="*/ 468786 h 1638743"/>
                <a:gd name="connsiteX14" fmla="*/ 1227563 w 2407583"/>
                <a:gd name="connsiteY14" fmla="*/ 311489 h 1638743"/>
                <a:gd name="connsiteX15" fmla="*/ 1517253 w 2407583"/>
                <a:gd name="connsiteY15" fmla="*/ 304107 h 1638743"/>
                <a:gd name="connsiteX16" fmla="*/ 1525491 w 2407583"/>
                <a:gd name="connsiteY16" fmla="*/ 162620 h 1638743"/>
                <a:gd name="connsiteX17" fmla="*/ 1810417 w 2407583"/>
                <a:gd name="connsiteY17" fmla="*/ 162620 h 1638743"/>
                <a:gd name="connsiteX18" fmla="*/ 1808701 w 2407583"/>
                <a:gd name="connsiteY18" fmla="*/ 17658 h 1638743"/>
                <a:gd name="connsiteX19" fmla="*/ 2367964 w 2407583"/>
                <a:gd name="connsiteY19" fmla="*/ 4207 h 1638743"/>
                <a:gd name="connsiteX20" fmla="*/ 2360821 w 2407583"/>
                <a:gd name="connsiteY20" fmla="*/ 101838 h 1638743"/>
                <a:gd name="connsiteX0" fmla="*/ 0 w 2360821"/>
                <a:gd name="connsiteY0" fmla="*/ 1622002 h 1622002"/>
                <a:gd name="connsiteX1" fmla="*/ 141104 w 2360821"/>
                <a:gd name="connsiteY1" fmla="*/ 1615416 h 1622002"/>
                <a:gd name="connsiteX2" fmla="*/ 150009 w 2360821"/>
                <a:gd name="connsiteY2" fmla="*/ 1317297 h 1622002"/>
                <a:gd name="connsiteX3" fmla="*/ 215204 w 2360821"/>
                <a:gd name="connsiteY3" fmla="*/ 1314250 h 1622002"/>
                <a:gd name="connsiteX4" fmla="*/ 218680 w 2360821"/>
                <a:gd name="connsiteY4" fmla="*/ 1025610 h 1622002"/>
                <a:gd name="connsiteX5" fmla="*/ 362120 w 2360821"/>
                <a:gd name="connsiteY5" fmla="*/ 1026039 h 1622002"/>
                <a:gd name="connsiteX6" fmla="*/ 366690 w 2360821"/>
                <a:gd name="connsiteY6" fmla="*/ 930271 h 1622002"/>
                <a:gd name="connsiteX7" fmla="*/ 572944 w 2360821"/>
                <a:gd name="connsiteY7" fmla="*/ 930699 h 1622002"/>
                <a:gd name="connsiteX8" fmla="*/ 574469 w 2360821"/>
                <a:gd name="connsiteY8" fmla="*/ 766021 h 1622002"/>
                <a:gd name="connsiteX9" fmla="*/ 789199 w 2360821"/>
                <a:gd name="connsiteY9" fmla="*/ 768402 h 1622002"/>
                <a:gd name="connsiteX10" fmla="*/ 795485 w 2360821"/>
                <a:gd name="connsiteY10" fmla="*/ 600484 h 1622002"/>
                <a:gd name="connsiteX11" fmla="*/ 1013454 w 2360821"/>
                <a:gd name="connsiteY11" fmla="*/ 599389 h 1622002"/>
                <a:gd name="connsiteX12" fmla="*/ 1018024 w 2360821"/>
                <a:gd name="connsiteY12" fmla="*/ 453998 h 1622002"/>
                <a:gd name="connsiteX13" fmla="*/ 1233612 w 2360821"/>
                <a:gd name="connsiteY13" fmla="*/ 452045 h 1622002"/>
                <a:gd name="connsiteX14" fmla="*/ 1227563 w 2360821"/>
                <a:gd name="connsiteY14" fmla="*/ 294748 h 1622002"/>
                <a:gd name="connsiteX15" fmla="*/ 1517253 w 2360821"/>
                <a:gd name="connsiteY15" fmla="*/ 287366 h 1622002"/>
                <a:gd name="connsiteX16" fmla="*/ 1525491 w 2360821"/>
                <a:gd name="connsiteY16" fmla="*/ 145879 h 1622002"/>
                <a:gd name="connsiteX17" fmla="*/ 1810417 w 2360821"/>
                <a:gd name="connsiteY17" fmla="*/ 145879 h 1622002"/>
                <a:gd name="connsiteX18" fmla="*/ 1808701 w 2360821"/>
                <a:gd name="connsiteY18" fmla="*/ 917 h 1622002"/>
                <a:gd name="connsiteX19" fmla="*/ 2360821 w 2360821"/>
                <a:gd name="connsiteY19" fmla="*/ 85097 h 1622002"/>
                <a:gd name="connsiteX0" fmla="*/ 0 w 2382252"/>
                <a:gd name="connsiteY0" fmla="*/ 1632586 h 1632586"/>
                <a:gd name="connsiteX1" fmla="*/ 141104 w 2382252"/>
                <a:gd name="connsiteY1" fmla="*/ 1626000 h 1632586"/>
                <a:gd name="connsiteX2" fmla="*/ 150009 w 2382252"/>
                <a:gd name="connsiteY2" fmla="*/ 1327881 h 1632586"/>
                <a:gd name="connsiteX3" fmla="*/ 215204 w 2382252"/>
                <a:gd name="connsiteY3" fmla="*/ 1324834 h 1632586"/>
                <a:gd name="connsiteX4" fmla="*/ 218680 w 2382252"/>
                <a:gd name="connsiteY4" fmla="*/ 1036194 h 1632586"/>
                <a:gd name="connsiteX5" fmla="*/ 362120 w 2382252"/>
                <a:gd name="connsiteY5" fmla="*/ 1036623 h 1632586"/>
                <a:gd name="connsiteX6" fmla="*/ 366690 w 2382252"/>
                <a:gd name="connsiteY6" fmla="*/ 940855 h 1632586"/>
                <a:gd name="connsiteX7" fmla="*/ 572944 w 2382252"/>
                <a:gd name="connsiteY7" fmla="*/ 941283 h 1632586"/>
                <a:gd name="connsiteX8" fmla="*/ 574469 w 2382252"/>
                <a:gd name="connsiteY8" fmla="*/ 776605 h 1632586"/>
                <a:gd name="connsiteX9" fmla="*/ 789199 w 2382252"/>
                <a:gd name="connsiteY9" fmla="*/ 778986 h 1632586"/>
                <a:gd name="connsiteX10" fmla="*/ 795485 w 2382252"/>
                <a:gd name="connsiteY10" fmla="*/ 611068 h 1632586"/>
                <a:gd name="connsiteX11" fmla="*/ 1013454 w 2382252"/>
                <a:gd name="connsiteY11" fmla="*/ 609973 h 1632586"/>
                <a:gd name="connsiteX12" fmla="*/ 1018024 w 2382252"/>
                <a:gd name="connsiteY12" fmla="*/ 464582 h 1632586"/>
                <a:gd name="connsiteX13" fmla="*/ 1233612 w 2382252"/>
                <a:gd name="connsiteY13" fmla="*/ 462629 h 1632586"/>
                <a:gd name="connsiteX14" fmla="*/ 1227563 w 2382252"/>
                <a:gd name="connsiteY14" fmla="*/ 305332 h 1632586"/>
                <a:gd name="connsiteX15" fmla="*/ 1517253 w 2382252"/>
                <a:gd name="connsiteY15" fmla="*/ 297950 h 1632586"/>
                <a:gd name="connsiteX16" fmla="*/ 1525491 w 2382252"/>
                <a:gd name="connsiteY16" fmla="*/ 156463 h 1632586"/>
                <a:gd name="connsiteX17" fmla="*/ 1810417 w 2382252"/>
                <a:gd name="connsiteY17" fmla="*/ 156463 h 1632586"/>
                <a:gd name="connsiteX18" fmla="*/ 1808701 w 2382252"/>
                <a:gd name="connsiteY18" fmla="*/ 11501 h 1632586"/>
                <a:gd name="connsiteX19" fmla="*/ 2382252 w 2382252"/>
                <a:gd name="connsiteY19" fmla="*/ 9956 h 1632586"/>
                <a:gd name="connsiteX0" fmla="*/ 0 w 2382252"/>
                <a:gd name="connsiteY0" fmla="*/ 1626971 h 1626971"/>
                <a:gd name="connsiteX1" fmla="*/ 141104 w 2382252"/>
                <a:gd name="connsiteY1" fmla="*/ 1620385 h 1626971"/>
                <a:gd name="connsiteX2" fmla="*/ 150009 w 2382252"/>
                <a:gd name="connsiteY2" fmla="*/ 1322266 h 1626971"/>
                <a:gd name="connsiteX3" fmla="*/ 215204 w 2382252"/>
                <a:gd name="connsiteY3" fmla="*/ 1319219 h 1626971"/>
                <a:gd name="connsiteX4" fmla="*/ 218680 w 2382252"/>
                <a:gd name="connsiteY4" fmla="*/ 1030579 h 1626971"/>
                <a:gd name="connsiteX5" fmla="*/ 362120 w 2382252"/>
                <a:gd name="connsiteY5" fmla="*/ 1031008 h 1626971"/>
                <a:gd name="connsiteX6" fmla="*/ 366690 w 2382252"/>
                <a:gd name="connsiteY6" fmla="*/ 935240 h 1626971"/>
                <a:gd name="connsiteX7" fmla="*/ 572944 w 2382252"/>
                <a:gd name="connsiteY7" fmla="*/ 935668 h 1626971"/>
                <a:gd name="connsiteX8" fmla="*/ 574469 w 2382252"/>
                <a:gd name="connsiteY8" fmla="*/ 770990 h 1626971"/>
                <a:gd name="connsiteX9" fmla="*/ 789199 w 2382252"/>
                <a:gd name="connsiteY9" fmla="*/ 773371 h 1626971"/>
                <a:gd name="connsiteX10" fmla="*/ 795485 w 2382252"/>
                <a:gd name="connsiteY10" fmla="*/ 605453 h 1626971"/>
                <a:gd name="connsiteX11" fmla="*/ 1013454 w 2382252"/>
                <a:gd name="connsiteY11" fmla="*/ 604358 h 1626971"/>
                <a:gd name="connsiteX12" fmla="*/ 1018024 w 2382252"/>
                <a:gd name="connsiteY12" fmla="*/ 458967 h 1626971"/>
                <a:gd name="connsiteX13" fmla="*/ 1233612 w 2382252"/>
                <a:gd name="connsiteY13" fmla="*/ 457014 h 1626971"/>
                <a:gd name="connsiteX14" fmla="*/ 1227563 w 2382252"/>
                <a:gd name="connsiteY14" fmla="*/ 299717 h 1626971"/>
                <a:gd name="connsiteX15" fmla="*/ 1517253 w 2382252"/>
                <a:gd name="connsiteY15" fmla="*/ 292335 h 1626971"/>
                <a:gd name="connsiteX16" fmla="*/ 1525491 w 2382252"/>
                <a:gd name="connsiteY16" fmla="*/ 150848 h 1626971"/>
                <a:gd name="connsiteX17" fmla="*/ 1810417 w 2382252"/>
                <a:gd name="connsiteY17" fmla="*/ 150848 h 1626971"/>
                <a:gd name="connsiteX18" fmla="*/ 1808701 w 2382252"/>
                <a:gd name="connsiteY18" fmla="*/ 5886 h 1626971"/>
                <a:gd name="connsiteX19" fmla="*/ 2382252 w 2382252"/>
                <a:gd name="connsiteY19" fmla="*/ 4341 h 1626971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795485 w 2382252"/>
                <a:gd name="connsiteY10" fmla="*/ 609457 h 1630975"/>
                <a:gd name="connsiteX11" fmla="*/ 1013454 w 2382252"/>
                <a:gd name="connsiteY11" fmla="*/ 608362 h 1630975"/>
                <a:gd name="connsiteX12" fmla="*/ 1018024 w 2382252"/>
                <a:gd name="connsiteY12" fmla="*/ 462971 h 1630975"/>
                <a:gd name="connsiteX13" fmla="*/ 1233612 w 2382252"/>
                <a:gd name="connsiteY13" fmla="*/ 461018 h 1630975"/>
                <a:gd name="connsiteX14" fmla="*/ 1227563 w 2382252"/>
                <a:gd name="connsiteY14" fmla="*/ 303721 h 1630975"/>
                <a:gd name="connsiteX15" fmla="*/ 1517253 w 2382252"/>
                <a:gd name="connsiteY15" fmla="*/ 296339 h 1630975"/>
                <a:gd name="connsiteX16" fmla="*/ 1525491 w 2382252"/>
                <a:gd name="connsiteY16" fmla="*/ 154852 h 1630975"/>
                <a:gd name="connsiteX17" fmla="*/ 1810417 w 2382252"/>
                <a:gd name="connsiteY17" fmla="*/ 154852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795485 w 2382252"/>
                <a:gd name="connsiteY10" fmla="*/ 609457 h 1630975"/>
                <a:gd name="connsiteX11" fmla="*/ 1013454 w 2382252"/>
                <a:gd name="connsiteY11" fmla="*/ 608362 h 1630975"/>
                <a:gd name="connsiteX12" fmla="*/ 1018024 w 2382252"/>
                <a:gd name="connsiteY12" fmla="*/ 462971 h 1630975"/>
                <a:gd name="connsiteX13" fmla="*/ 1233612 w 2382252"/>
                <a:gd name="connsiteY13" fmla="*/ 461018 h 1630975"/>
                <a:gd name="connsiteX14" fmla="*/ 1227563 w 2382252"/>
                <a:gd name="connsiteY14" fmla="*/ 303721 h 1630975"/>
                <a:gd name="connsiteX15" fmla="*/ 1517253 w 2382252"/>
                <a:gd name="connsiteY15" fmla="*/ 296339 h 1630975"/>
                <a:gd name="connsiteX16" fmla="*/ 1525491 w 2382252"/>
                <a:gd name="connsiteY16" fmla="*/ 154852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795485 w 2382252"/>
                <a:gd name="connsiteY10" fmla="*/ 609457 h 1630975"/>
                <a:gd name="connsiteX11" fmla="*/ 1013454 w 2382252"/>
                <a:gd name="connsiteY11" fmla="*/ 608362 h 1630975"/>
                <a:gd name="connsiteX12" fmla="*/ 1018024 w 2382252"/>
                <a:gd name="connsiteY12" fmla="*/ 462971 h 1630975"/>
                <a:gd name="connsiteX13" fmla="*/ 1233612 w 2382252"/>
                <a:gd name="connsiteY13" fmla="*/ 461018 h 1630975"/>
                <a:gd name="connsiteX14" fmla="*/ 1227563 w 2382252"/>
                <a:gd name="connsiteY14" fmla="*/ 303721 h 1630975"/>
                <a:gd name="connsiteX15" fmla="*/ 1517253 w 2382252"/>
                <a:gd name="connsiteY15" fmla="*/ 296339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795485 w 2382252"/>
                <a:gd name="connsiteY10" fmla="*/ 609457 h 1630975"/>
                <a:gd name="connsiteX11" fmla="*/ 1013454 w 2382252"/>
                <a:gd name="connsiteY11" fmla="*/ 608362 h 1630975"/>
                <a:gd name="connsiteX12" fmla="*/ 1018024 w 2382252"/>
                <a:gd name="connsiteY12" fmla="*/ 462971 h 1630975"/>
                <a:gd name="connsiteX13" fmla="*/ 1233612 w 2382252"/>
                <a:gd name="connsiteY13" fmla="*/ 461018 h 1630975"/>
                <a:gd name="connsiteX14" fmla="*/ 1227563 w 2382252"/>
                <a:gd name="connsiteY14" fmla="*/ 303721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795485 w 2382252"/>
                <a:gd name="connsiteY10" fmla="*/ 609457 h 1630975"/>
                <a:gd name="connsiteX11" fmla="*/ 1013454 w 2382252"/>
                <a:gd name="connsiteY11" fmla="*/ 608362 h 1630975"/>
                <a:gd name="connsiteX12" fmla="*/ 1018024 w 2382252"/>
                <a:gd name="connsiteY12" fmla="*/ 462971 h 1630975"/>
                <a:gd name="connsiteX13" fmla="*/ 1233612 w 2382252"/>
                <a:gd name="connsiteY13" fmla="*/ 461018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795485 w 2382252"/>
                <a:gd name="connsiteY10" fmla="*/ 609457 h 1630975"/>
                <a:gd name="connsiteX11" fmla="*/ 1013454 w 2382252"/>
                <a:gd name="connsiteY11" fmla="*/ 608362 h 1630975"/>
                <a:gd name="connsiteX12" fmla="*/ 1018024 w 2382252"/>
                <a:gd name="connsiteY12" fmla="*/ 462971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795485 w 2382252"/>
                <a:gd name="connsiteY10" fmla="*/ 609457 h 1630975"/>
                <a:gd name="connsiteX11" fmla="*/ 1013454 w 2382252"/>
                <a:gd name="connsiteY11" fmla="*/ 608362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795485 w 2382252"/>
                <a:gd name="connsiteY10" fmla="*/ 609457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877555 w 2382252"/>
                <a:gd name="connsiteY8" fmla="*/ 638000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848830 w 2382252"/>
                <a:gd name="connsiteY7" fmla="*/ 779845 h 1630975"/>
                <a:gd name="connsiteX8" fmla="*/ 877555 w 2382252"/>
                <a:gd name="connsiteY8" fmla="*/ 638000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654233 w 2382252"/>
                <a:gd name="connsiteY6" fmla="*/ 773709 h 1630975"/>
                <a:gd name="connsiteX7" fmla="*/ 848830 w 2382252"/>
                <a:gd name="connsiteY7" fmla="*/ 779845 h 1630975"/>
                <a:gd name="connsiteX8" fmla="*/ 877555 w 2382252"/>
                <a:gd name="connsiteY8" fmla="*/ 638000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672978 w 2382252"/>
                <a:gd name="connsiteY5" fmla="*/ 869477 h 1630975"/>
                <a:gd name="connsiteX6" fmla="*/ 654233 w 2382252"/>
                <a:gd name="connsiteY6" fmla="*/ 773709 h 1630975"/>
                <a:gd name="connsiteX7" fmla="*/ 848830 w 2382252"/>
                <a:gd name="connsiteY7" fmla="*/ 779845 h 1630975"/>
                <a:gd name="connsiteX8" fmla="*/ 877555 w 2382252"/>
                <a:gd name="connsiteY8" fmla="*/ 638000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545080 w 2382252"/>
                <a:gd name="connsiteY4" fmla="*/ 846215 h 1630975"/>
                <a:gd name="connsiteX5" fmla="*/ 672978 w 2382252"/>
                <a:gd name="connsiteY5" fmla="*/ 869477 h 1630975"/>
                <a:gd name="connsiteX6" fmla="*/ 654233 w 2382252"/>
                <a:gd name="connsiteY6" fmla="*/ 773709 h 1630975"/>
                <a:gd name="connsiteX7" fmla="*/ 848830 w 2382252"/>
                <a:gd name="connsiteY7" fmla="*/ 779845 h 1630975"/>
                <a:gd name="connsiteX8" fmla="*/ 877555 w 2382252"/>
                <a:gd name="connsiteY8" fmla="*/ 638000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553261 w 2382252"/>
                <a:gd name="connsiteY3" fmla="*/ 1072065 h 1630975"/>
                <a:gd name="connsiteX4" fmla="*/ 545080 w 2382252"/>
                <a:gd name="connsiteY4" fmla="*/ 846215 h 1630975"/>
                <a:gd name="connsiteX5" fmla="*/ 672978 w 2382252"/>
                <a:gd name="connsiteY5" fmla="*/ 869477 h 1630975"/>
                <a:gd name="connsiteX6" fmla="*/ 654233 w 2382252"/>
                <a:gd name="connsiteY6" fmla="*/ 773709 h 1630975"/>
                <a:gd name="connsiteX7" fmla="*/ 848830 w 2382252"/>
                <a:gd name="connsiteY7" fmla="*/ 779845 h 1630975"/>
                <a:gd name="connsiteX8" fmla="*/ 877555 w 2382252"/>
                <a:gd name="connsiteY8" fmla="*/ 638000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511381 w 2382252"/>
                <a:gd name="connsiteY2" fmla="*/ 1052279 h 1630975"/>
                <a:gd name="connsiteX3" fmla="*/ 553261 w 2382252"/>
                <a:gd name="connsiteY3" fmla="*/ 1072065 h 1630975"/>
                <a:gd name="connsiteX4" fmla="*/ 545080 w 2382252"/>
                <a:gd name="connsiteY4" fmla="*/ 846215 h 1630975"/>
                <a:gd name="connsiteX5" fmla="*/ 672978 w 2382252"/>
                <a:gd name="connsiteY5" fmla="*/ 869477 h 1630975"/>
                <a:gd name="connsiteX6" fmla="*/ 654233 w 2382252"/>
                <a:gd name="connsiteY6" fmla="*/ 773709 h 1630975"/>
                <a:gd name="connsiteX7" fmla="*/ 848830 w 2382252"/>
                <a:gd name="connsiteY7" fmla="*/ 779845 h 1630975"/>
                <a:gd name="connsiteX8" fmla="*/ 877555 w 2382252"/>
                <a:gd name="connsiteY8" fmla="*/ 638000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475276 w 2382252"/>
                <a:gd name="connsiteY1" fmla="*/ 1316150 h 1630975"/>
                <a:gd name="connsiteX2" fmla="*/ 511381 w 2382252"/>
                <a:gd name="connsiteY2" fmla="*/ 1052279 h 1630975"/>
                <a:gd name="connsiteX3" fmla="*/ 553261 w 2382252"/>
                <a:gd name="connsiteY3" fmla="*/ 1072065 h 1630975"/>
                <a:gd name="connsiteX4" fmla="*/ 545080 w 2382252"/>
                <a:gd name="connsiteY4" fmla="*/ 846215 h 1630975"/>
                <a:gd name="connsiteX5" fmla="*/ 672978 w 2382252"/>
                <a:gd name="connsiteY5" fmla="*/ 869477 h 1630975"/>
                <a:gd name="connsiteX6" fmla="*/ 654233 w 2382252"/>
                <a:gd name="connsiteY6" fmla="*/ 773709 h 1630975"/>
                <a:gd name="connsiteX7" fmla="*/ 848830 w 2382252"/>
                <a:gd name="connsiteY7" fmla="*/ 779845 h 1630975"/>
                <a:gd name="connsiteX8" fmla="*/ 877555 w 2382252"/>
                <a:gd name="connsiteY8" fmla="*/ 638000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375542 w 2382252"/>
                <a:gd name="connsiteY1" fmla="*/ 1339708 h 1630975"/>
                <a:gd name="connsiteX2" fmla="*/ 475276 w 2382252"/>
                <a:gd name="connsiteY2" fmla="*/ 1316150 h 1630975"/>
                <a:gd name="connsiteX3" fmla="*/ 511381 w 2382252"/>
                <a:gd name="connsiteY3" fmla="*/ 1052279 h 1630975"/>
                <a:gd name="connsiteX4" fmla="*/ 553261 w 2382252"/>
                <a:gd name="connsiteY4" fmla="*/ 1072065 h 1630975"/>
                <a:gd name="connsiteX5" fmla="*/ 545080 w 2382252"/>
                <a:gd name="connsiteY5" fmla="*/ 846215 h 1630975"/>
                <a:gd name="connsiteX6" fmla="*/ 672978 w 2382252"/>
                <a:gd name="connsiteY6" fmla="*/ 869477 h 1630975"/>
                <a:gd name="connsiteX7" fmla="*/ 654233 w 2382252"/>
                <a:gd name="connsiteY7" fmla="*/ 773709 h 1630975"/>
                <a:gd name="connsiteX8" fmla="*/ 848830 w 2382252"/>
                <a:gd name="connsiteY8" fmla="*/ 779845 h 1630975"/>
                <a:gd name="connsiteX9" fmla="*/ 877555 w 2382252"/>
                <a:gd name="connsiteY9" fmla="*/ 638000 h 1630975"/>
                <a:gd name="connsiteX10" fmla="*/ 1053428 w 2382252"/>
                <a:gd name="connsiteY10" fmla="*/ 628964 h 1630975"/>
                <a:gd name="connsiteX11" fmla="*/ 1063599 w 2382252"/>
                <a:gd name="connsiteY11" fmla="*/ 512418 h 1630975"/>
                <a:gd name="connsiteX12" fmla="*/ 1219397 w 2382252"/>
                <a:gd name="connsiteY12" fmla="*/ 528448 h 1630975"/>
                <a:gd name="connsiteX13" fmla="*/ 1223967 w 2382252"/>
                <a:gd name="connsiteY13" fmla="*/ 383058 h 1630975"/>
                <a:gd name="connsiteX14" fmla="*/ 1400698 w 2382252"/>
                <a:gd name="connsiteY14" fmla="*/ 398230 h 1630975"/>
                <a:gd name="connsiteX15" fmla="*/ 1394649 w 2382252"/>
                <a:gd name="connsiteY15" fmla="*/ 252348 h 1630975"/>
                <a:gd name="connsiteX16" fmla="*/ 1641596 w 2382252"/>
                <a:gd name="connsiteY16" fmla="*/ 256382 h 1630975"/>
                <a:gd name="connsiteX17" fmla="*/ 1649834 w 2382252"/>
                <a:gd name="connsiteY17" fmla="*/ 114895 h 1630975"/>
                <a:gd name="connsiteX18" fmla="*/ 1888132 w 2382252"/>
                <a:gd name="connsiteY18" fmla="*/ 126311 h 1630975"/>
                <a:gd name="connsiteX19" fmla="*/ 1870873 w 2382252"/>
                <a:gd name="connsiteY19" fmla="*/ 4182 h 1630975"/>
                <a:gd name="connsiteX20" fmla="*/ 2382252 w 2382252"/>
                <a:gd name="connsiteY20" fmla="*/ 8345 h 1630975"/>
                <a:gd name="connsiteX0" fmla="*/ 0 w 2382252"/>
                <a:gd name="connsiteY0" fmla="*/ 1630975 h 1630975"/>
                <a:gd name="connsiteX1" fmla="*/ 348341 w 2382252"/>
                <a:gd name="connsiteY1" fmla="*/ 1493828 h 1630975"/>
                <a:gd name="connsiteX2" fmla="*/ 375542 w 2382252"/>
                <a:gd name="connsiteY2" fmla="*/ 1339708 h 1630975"/>
                <a:gd name="connsiteX3" fmla="*/ 475276 w 2382252"/>
                <a:gd name="connsiteY3" fmla="*/ 1316150 h 1630975"/>
                <a:gd name="connsiteX4" fmla="*/ 511381 w 2382252"/>
                <a:gd name="connsiteY4" fmla="*/ 1052279 h 1630975"/>
                <a:gd name="connsiteX5" fmla="*/ 553261 w 2382252"/>
                <a:gd name="connsiteY5" fmla="*/ 1072065 h 1630975"/>
                <a:gd name="connsiteX6" fmla="*/ 545080 w 2382252"/>
                <a:gd name="connsiteY6" fmla="*/ 846215 h 1630975"/>
                <a:gd name="connsiteX7" fmla="*/ 672978 w 2382252"/>
                <a:gd name="connsiteY7" fmla="*/ 869477 h 1630975"/>
                <a:gd name="connsiteX8" fmla="*/ 654233 w 2382252"/>
                <a:gd name="connsiteY8" fmla="*/ 773709 h 1630975"/>
                <a:gd name="connsiteX9" fmla="*/ 848830 w 2382252"/>
                <a:gd name="connsiteY9" fmla="*/ 779845 h 1630975"/>
                <a:gd name="connsiteX10" fmla="*/ 877555 w 2382252"/>
                <a:gd name="connsiteY10" fmla="*/ 638000 h 1630975"/>
                <a:gd name="connsiteX11" fmla="*/ 1053428 w 2382252"/>
                <a:gd name="connsiteY11" fmla="*/ 628964 h 1630975"/>
                <a:gd name="connsiteX12" fmla="*/ 1063599 w 2382252"/>
                <a:gd name="connsiteY12" fmla="*/ 512418 h 1630975"/>
                <a:gd name="connsiteX13" fmla="*/ 1219397 w 2382252"/>
                <a:gd name="connsiteY13" fmla="*/ 528448 h 1630975"/>
                <a:gd name="connsiteX14" fmla="*/ 1223967 w 2382252"/>
                <a:gd name="connsiteY14" fmla="*/ 383058 h 1630975"/>
                <a:gd name="connsiteX15" fmla="*/ 1400698 w 2382252"/>
                <a:gd name="connsiteY15" fmla="*/ 398230 h 1630975"/>
                <a:gd name="connsiteX16" fmla="*/ 1394649 w 2382252"/>
                <a:gd name="connsiteY16" fmla="*/ 252348 h 1630975"/>
                <a:gd name="connsiteX17" fmla="*/ 1641596 w 2382252"/>
                <a:gd name="connsiteY17" fmla="*/ 256382 h 1630975"/>
                <a:gd name="connsiteX18" fmla="*/ 1649834 w 2382252"/>
                <a:gd name="connsiteY18" fmla="*/ 114895 h 1630975"/>
                <a:gd name="connsiteX19" fmla="*/ 1888132 w 2382252"/>
                <a:gd name="connsiteY19" fmla="*/ 126311 h 1630975"/>
                <a:gd name="connsiteX20" fmla="*/ 1870873 w 2382252"/>
                <a:gd name="connsiteY20" fmla="*/ 4182 h 1630975"/>
                <a:gd name="connsiteX21" fmla="*/ 2382252 w 2382252"/>
                <a:gd name="connsiteY21" fmla="*/ 8345 h 1630975"/>
                <a:gd name="connsiteX0" fmla="*/ 0 w 2382252"/>
                <a:gd name="connsiteY0" fmla="*/ 1630975 h 1630975"/>
                <a:gd name="connsiteX1" fmla="*/ 243427 w 2382252"/>
                <a:gd name="connsiteY1" fmla="*/ 1505244 h 1630975"/>
                <a:gd name="connsiteX2" fmla="*/ 348341 w 2382252"/>
                <a:gd name="connsiteY2" fmla="*/ 1493828 h 1630975"/>
                <a:gd name="connsiteX3" fmla="*/ 375542 w 2382252"/>
                <a:gd name="connsiteY3" fmla="*/ 1339708 h 1630975"/>
                <a:gd name="connsiteX4" fmla="*/ 475276 w 2382252"/>
                <a:gd name="connsiteY4" fmla="*/ 1316150 h 1630975"/>
                <a:gd name="connsiteX5" fmla="*/ 511381 w 2382252"/>
                <a:gd name="connsiteY5" fmla="*/ 1052279 h 1630975"/>
                <a:gd name="connsiteX6" fmla="*/ 553261 w 2382252"/>
                <a:gd name="connsiteY6" fmla="*/ 1072065 h 1630975"/>
                <a:gd name="connsiteX7" fmla="*/ 545080 w 2382252"/>
                <a:gd name="connsiteY7" fmla="*/ 846215 h 1630975"/>
                <a:gd name="connsiteX8" fmla="*/ 672978 w 2382252"/>
                <a:gd name="connsiteY8" fmla="*/ 869477 h 1630975"/>
                <a:gd name="connsiteX9" fmla="*/ 654233 w 2382252"/>
                <a:gd name="connsiteY9" fmla="*/ 773709 h 1630975"/>
                <a:gd name="connsiteX10" fmla="*/ 848830 w 2382252"/>
                <a:gd name="connsiteY10" fmla="*/ 779845 h 1630975"/>
                <a:gd name="connsiteX11" fmla="*/ 877555 w 2382252"/>
                <a:gd name="connsiteY11" fmla="*/ 638000 h 1630975"/>
                <a:gd name="connsiteX12" fmla="*/ 1053428 w 2382252"/>
                <a:gd name="connsiteY12" fmla="*/ 628964 h 1630975"/>
                <a:gd name="connsiteX13" fmla="*/ 1063599 w 2382252"/>
                <a:gd name="connsiteY13" fmla="*/ 512418 h 1630975"/>
                <a:gd name="connsiteX14" fmla="*/ 1219397 w 2382252"/>
                <a:gd name="connsiteY14" fmla="*/ 528448 h 1630975"/>
                <a:gd name="connsiteX15" fmla="*/ 1223967 w 2382252"/>
                <a:gd name="connsiteY15" fmla="*/ 383058 h 1630975"/>
                <a:gd name="connsiteX16" fmla="*/ 1400698 w 2382252"/>
                <a:gd name="connsiteY16" fmla="*/ 398230 h 1630975"/>
                <a:gd name="connsiteX17" fmla="*/ 1394649 w 2382252"/>
                <a:gd name="connsiteY17" fmla="*/ 252348 h 1630975"/>
                <a:gd name="connsiteX18" fmla="*/ 1641596 w 2382252"/>
                <a:gd name="connsiteY18" fmla="*/ 256382 h 1630975"/>
                <a:gd name="connsiteX19" fmla="*/ 1649834 w 2382252"/>
                <a:gd name="connsiteY19" fmla="*/ 114895 h 1630975"/>
                <a:gd name="connsiteX20" fmla="*/ 1888132 w 2382252"/>
                <a:gd name="connsiteY20" fmla="*/ 126311 h 1630975"/>
                <a:gd name="connsiteX21" fmla="*/ 1870873 w 2382252"/>
                <a:gd name="connsiteY21" fmla="*/ 4182 h 1630975"/>
                <a:gd name="connsiteX22" fmla="*/ 2382252 w 2382252"/>
                <a:gd name="connsiteY22" fmla="*/ 8345 h 1630975"/>
                <a:gd name="connsiteX0" fmla="*/ 0 w 2382252"/>
                <a:gd name="connsiteY0" fmla="*/ 1630975 h 1630975"/>
                <a:gd name="connsiteX1" fmla="*/ 223999 w 2382252"/>
                <a:gd name="connsiteY1" fmla="*/ 1619406 h 1630975"/>
                <a:gd name="connsiteX2" fmla="*/ 243427 w 2382252"/>
                <a:gd name="connsiteY2" fmla="*/ 1505244 h 1630975"/>
                <a:gd name="connsiteX3" fmla="*/ 348341 w 2382252"/>
                <a:gd name="connsiteY3" fmla="*/ 1493828 h 1630975"/>
                <a:gd name="connsiteX4" fmla="*/ 375542 w 2382252"/>
                <a:gd name="connsiteY4" fmla="*/ 1339708 h 1630975"/>
                <a:gd name="connsiteX5" fmla="*/ 475276 w 2382252"/>
                <a:gd name="connsiteY5" fmla="*/ 1316150 h 1630975"/>
                <a:gd name="connsiteX6" fmla="*/ 511381 w 2382252"/>
                <a:gd name="connsiteY6" fmla="*/ 1052279 h 1630975"/>
                <a:gd name="connsiteX7" fmla="*/ 553261 w 2382252"/>
                <a:gd name="connsiteY7" fmla="*/ 1072065 h 1630975"/>
                <a:gd name="connsiteX8" fmla="*/ 545080 w 2382252"/>
                <a:gd name="connsiteY8" fmla="*/ 846215 h 1630975"/>
                <a:gd name="connsiteX9" fmla="*/ 672978 w 2382252"/>
                <a:gd name="connsiteY9" fmla="*/ 869477 h 1630975"/>
                <a:gd name="connsiteX10" fmla="*/ 654233 w 2382252"/>
                <a:gd name="connsiteY10" fmla="*/ 773709 h 1630975"/>
                <a:gd name="connsiteX11" fmla="*/ 848830 w 2382252"/>
                <a:gd name="connsiteY11" fmla="*/ 779845 h 1630975"/>
                <a:gd name="connsiteX12" fmla="*/ 877555 w 2382252"/>
                <a:gd name="connsiteY12" fmla="*/ 638000 h 1630975"/>
                <a:gd name="connsiteX13" fmla="*/ 1053428 w 2382252"/>
                <a:gd name="connsiteY13" fmla="*/ 628964 h 1630975"/>
                <a:gd name="connsiteX14" fmla="*/ 1063599 w 2382252"/>
                <a:gd name="connsiteY14" fmla="*/ 512418 h 1630975"/>
                <a:gd name="connsiteX15" fmla="*/ 1219397 w 2382252"/>
                <a:gd name="connsiteY15" fmla="*/ 528448 h 1630975"/>
                <a:gd name="connsiteX16" fmla="*/ 1223967 w 2382252"/>
                <a:gd name="connsiteY16" fmla="*/ 383058 h 1630975"/>
                <a:gd name="connsiteX17" fmla="*/ 1400698 w 2382252"/>
                <a:gd name="connsiteY17" fmla="*/ 398230 h 1630975"/>
                <a:gd name="connsiteX18" fmla="*/ 1394649 w 2382252"/>
                <a:gd name="connsiteY18" fmla="*/ 252348 h 1630975"/>
                <a:gd name="connsiteX19" fmla="*/ 1641596 w 2382252"/>
                <a:gd name="connsiteY19" fmla="*/ 256382 h 1630975"/>
                <a:gd name="connsiteX20" fmla="*/ 1649834 w 2382252"/>
                <a:gd name="connsiteY20" fmla="*/ 114895 h 1630975"/>
                <a:gd name="connsiteX21" fmla="*/ 1888132 w 2382252"/>
                <a:gd name="connsiteY21" fmla="*/ 126311 h 1630975"/>
                <a:gd name="connsiteX22" fmla="*/ 1870873 w 2382252"/>
                <a:gd name="connsiteY22" fmla="*/ 4182 h 1630975"/>
                <a:gd name="connsiteX23" fmla="*/ 2382252 w 2382252"/>
                <a:gd name="connsiteY23" fmla="*/ 8345 h 1630975"/>
                <a:gd name="connsiteX0" fmla="*/ 0 w 2382252"/>
                <a:gd name="connsiteY0" fmla="*/ 1630975 h 1630975"/>
                <a:gd name="connsiteX1" fmla="*/ 223999 w 2382252"/>
                <a:gd name="connsiteY1" fmla="*/ 1619406 h 1630975"/>
                <a:gd name="connsiteX2" fmla="*/ 243427 w 2382252"/>
                <a:gd name="connsiteY2" fmla="*/ 1505244 h 1630975"/>
                <a:gd name="connsiteX3" fmla="*/ 348341 w 2382252"/>
                <a:gd name="connsiteY3" fmla="*/ 1493828 h 1630975"/>
                <a:gd name="connsiteX4" fmla="*/ 375542 w 2382252"/>
                <a:gd name="connsiteY4" fmla="*/ 1339708 h 1630975"/>
                <a:gd name="connsiteX5" fmla="*/ 475276 w 2382252"/>
                <a:gd name="connsiteY5" fmla="*/ 1316150 h 1630975"/>
                <a:gd name="connsiteX6" fmla="*/ 511381 w 2382252"/>
                <a:gd name="connsiteY6" fmla="*/ 1052279 h 1630975"/>
                <a:gd name="connsiteX7" fmla="*/ 553261 w 2382252"/>
                <a:gd name="connsiteY7" fmla="*/ 1072065 h 1630975"/>
                <a:gd name="connsiteX8" fmla="*/ 545080 w 2382252"/>
                <a:gd name="connsiteY8" fmla="*/ 846215 h 1630975"/>
                <a:gd name="connsiteX9" fmla="*/ 672978 w 2382252"/>
                <a:gd name="connsiteY9" fmla="*/ 869477 h 1630975"/>
                <a:gd name="connsiteX10" fmla="*/ 654233 w 2382252"/>
                <a:gd name="connsiteY10" fmla="*/ 773709 h 1630975"/>
                <a:gd name="connsiteX11" fmla="*/ 848830 w 2382252"/>
                <a:gd name="connsiteY11" fmla="*/ 779845 h 1630975"/>
                <a:gd name="connsiteX12" fmla="*/ 877555 w 2382252"/>
                <a:gd name="connsiteY12" fmla="*/ 638000 h 1630975"/>
                <a:gd name="connsiteX13" fmla="*/ 1053428 w 2382252"/>
                <a:gd name="connsiteY13" fmla="*/ 628964 h 1630975"/>
                <a:gd name="connsiteX14" fmla="*/ 1063599 w 2382252"/>
                <a:gd name="connsiteY14" fmla="*/ 512418 h 1630975"/>
                <a:gd name="connsiteX15" fmla="*/ 1219397 w 2382252"/>
                <a:gd name="connsiteY15" fmla="*/ 528448 h 1630975"/>
                <a:gd name="connsiteX16" fmla="*/ 1223967 w 2382252"/>
                <a:gd name="connsiteY16" fmla="*/ 383058 h 1630975"/>
                <a:gd name="connsiteX17" fmla="*/ 1400698 w 2382252"/>
                <a:gd name="connsiteY17" fmla="*/ 398230 h 1630975"/>
                <a:gd name="connsiteX18" fmla="*/ 1394649 w 2382252"/>
                <a:gd name="connsiteY18" fmla="*/ 252348 h 1630975"/>
                <a:gd name="connsiteX19" fmla="*/ 1641596 w 2382252"/>
                <a:gd name="connsiteY19" fmla="*/ 256382 h 1630975"/>
                <a:gd name="connsiteX20" fmla="*/ 1649834 w 2382252"/>
                <a:gd name="connsiteY20" fmla="*/ 114895 h 1630975"/>
                <a:gd name="connsiteX21" fmla="*/ 1888132 w 2382252"/>
                <a:gd name="connsiteY21" fmla="*/ 126311 h 1630975"/>
                <a:gd name="connsiteX22" fmla="*/ 1870873 w 2382252"/>
                <a:gd name="connsiteY22" fmla="*/ 4182 h 1630975"/>
                <a:gd name="connsiteX23" fmla="*/ 2382252 w 2382252"/>
                <a:gd name="connsiteY23" fmla="*/ 8345 h 1630975"/>
                <a:gd name="connsiteX0" fmla="*/ 0 w 2382252"/>
                <a:gd name="connsiteY0" fmla="*/ 1630975 h 1630975"/>
                <a:gd name="connsiteX1" fmla="*/ 223999 w 2382252"/>
                <a:gd name="connsiteY1" fmla="*/ 1619406 h 1630975"/>
                <a:gd name="connsiteX2" fmla="*/ 243427 w 2382252"/>
                <a:gd name="connsiteY2" fmla="*/ 1505244 h 1630975"/>
                <a:gd name="connsiteX3" fmla="*/ 348341 w 2382252"/>
                <a:gd name="connsiteY3" fmla="*/ 1493828 h 1630975"/>
                <a:gd name="connsiteX4" fmla="*/ 375542 w 2382252"/>
                <a:gd name="connsiteY4" fmla="*/ 1339708 h 1630975"/>
                <a:gd name="connsiteX5" fmla="*/ 475276 w 2382252"/>
                <a:gd name="connsiteY5" fmla="*/ 1316150 h 1630975"/>
                <a:gd name="connsiteX6" fmla="*/ 511381 w 2382252"/>
                <a:gd name="connsiteY6" fmla="*/ 1052279 h 1630975"/>
                <a:gd name="connsiteX7" fmla="*/ 553261 w 2382252"/>
                <a:gd name="connsiteY7" fmla="*/ 1072065 h 1630975"/>
                <a:gd name="connsiteX8" fmla="*/ 545080 w 2382252"/>
                <a:gd name="connsiteY8" fmla="*/ 846215 h 1630975"/>
                <a:gd name="connsiteX9" fmla="*/ 672978 w 2382252"/>
                <a:gd name="connsiteY9" fmla="*/ 869477 h 1630975"/>
                <a:gd name="connsiteX10" fmla="*/ 654233 w 2382252"/>
                <a:gd name="connsiteY10" fmla="*/ 773709 h 1630975"/>
                <a:gd name="connsiteX11" fmla="*/ 848830 w 2382252"/>
                <a:gd name="connsiteY11" fmla="*/ 779845 h 1630975"/>
                <a:gd name="connsiteX12" fmla="*/ 877555 w 2382252"/>
                <a:gd name="connsiteY12" fmla="*/ 638000 h 1630975"/>
                <a:gd name="connsiteX13" fmla="*/ 1053428 w 2382252"/>
                <a:gd name="connsiteY13" fmla="*/ 628964 h 1630975"/>
                <a:gd name="connsiteX14" fmla="*/ 1063599 w 2382252"/>
                <a:gd name="connsiteY14" fmla="*/ 512418 h 1630975"/>
                <a:gd name="connsiteX15" fmla="*/ 1219397 w 2382252"/>
                <a:gd name="connsiteY15" fmla="*/ 528448 h 1630975"/>
                <a:gd name="connsiteX16" fmla="*/ 1223967 w 2382252"/>
                <a:gd name="connsiteY16" fmla="*/ 383058 h 1630975"/>
                <a:gd name="connsiteX17" fmla="*/ 1400698 w 2382252"/>
                <a:gd name="connsiteY17" fmla="*/ 398230 h 1630975"/>
                <a:gd name="connsiteX18" fmla="*/ 1394649 w 2382252"/>
                <a:gd name="connsiteY18" fmla="*/ 252348 h 1630975"/>
                <a:gd name="connsiteX19" fmla="*/ 1641596 w 2382252"/>
                <a:gd name="connsiteY19" fmla="*/ 256382 h 1630975"/>
                <a:gd name="connsiteX20" fmla="*/ 1649834 w 2382252"/>
                <a:gd name="connsiteY20" fmla="*/ 114895 h 1630975"/>
                <a:gd name="connsiteX21" fmla="*/ 1888132 w 2382252"/>
                <a:gd name="connsiteY21" fmla="*/ 126311 h 1630975"/>
                <a:gd name="connsiteX22" fmla="*/ 1870873 w 2382252"/>
                <a:gd name="connsiteY22" fmla="*/ 4182 h 1630975"/>
                <a:gd name="connsiteX23" fmla="*/ 2382252 w 2382252"/>
                <a:gd name="connsiteY23" fmla="*/ 8345 h 1630975"/>
                <a:gd name="connsiteX0" fmla="*/ 0 w 2382252"/>
                <a:gd name="connsiteY0" fmla="*/ 1630975 h 1630975"/>
                <a:gd name="connsiteX1" fmla="*/ 223999 w 2382252"/>
                <a:gd name="connsiteY1" fmla="*/ 1619406 h 1630975"/>
                <a:gd name="connsiteX2" fmla="*/ 243427 w 2382252"/>
                <a:gd name="connsiteY2" fmla="*/ 1505244 h 1630975"/>
                <a:gd name="connsiteX3" fmla="*/ 348341 w 2382252"/>
                <a:gd name="connsiteY3" fmla="*/ 1493828 h 1630975"/>
                <a:gd name="connsiteX4" fmla="*/ 375542 w 2382252"/>
                <a:gd name="connsiteY4" fmla="*/ 1339708 h 1630975"/>
                <a:gd name="connsiteX5" fmla="*/ 475276 w 2382252"/>
                <a:gd name="connsiteY5" fmla="*/ 1316150 h 1630975"/>
                <a:gd name="connsiteX6" fmla="*/ 511381 w 2382252"/>
                <a:gd name="connsiteY6" fmla="*/ 1052279 h 1630975"/>
                <a:gd name="connsiteX7" fmla="*/ 553261 w 2382252"/>
                <a:gd name="connsiteY7" fmla="*/ 1072065 h 1630975"/>
                <a:gd name="connsiteX8" fmla="*/ 545080 w 2382252"/>
                <a:gd name="connsiteY8" fmla="*/ 846215 h 1630975"/>
                <a:gd name="connsiteX9" fmla="*/ 672978 w 2382252"/>
                <a:gd name="connsiteY9" fmla="*/ 869477 h 1630975"/>
                <a:gd name="connsiteX10" fmla="*/ 654233 w 2382252"/>
                <a:gd name="connsiteY10" fmla="*/ 773709 h 1630975"/>
                <a:gd name="connsiteX11" fmla="*/ 848830 w 2382252"/>
                <a:gd name="connsiteY11" fmla="*/ 779845 h 1630975"/>
                <a:gd name="connsiteX12" fmla="*/ 877555 w 2382252"/>
                <a:gd name="connsiteY12" fmla="*/ 638000 h 1630975"/>
                <a:gd name="connsiteX13" fmla="*/ 1053428 w 2382252"/>
                <a:gd name="connsiteY13" fmla="*/ 628964 h 1630975"/>
                <a:gd name="connsiteX14" fmla="*/ 1063599 w 2382252"/>
                <a:gd name="connsiteY14" fmla="*/ 512418 h 1630975"/>
                <a:gd name="connsiteX15" fmla="*/ 1219397 w 2382252"/>
                <a:gd name="connsiteY15" fmla="*/ 528448 h 1630975"/>
                <a:gd name="connsiteX16" fmla="*/ 1223967 w 2382252"/>
                <a:gd name="connsiteY16" fmla="*/ 383058 h 1630975"/>
                <a:gd name="connsiteX17" fmla="*/ 1400698 w 2382252"/>
                <a:gd name="connsiteY17" fmla="*/ 398230 h 1630975"/>
                <a:gd name="connsiteX18" fmla="*/ 1394649 w 2382252"/>
                <a:gd name="connsiteY18" fmla="*/ 252348 h 1630975"/>
                <a:gd name="connsiteX19" fmla="*/ 1641596 w 2382252"/>
                <a:gd name="connsiteY19" fmla="*/ 256382 h 1630975"/>
                <a:gd name="connsiteX20" fmla="*/ 1649834 w 2382252"/>
                <a:gd name="connsiteY20" fmla="*/ 114895 h 1630975"/>
                <a:gd name="connsiteX21" fmla="*/ 1888132 w 2382252"/>
                <a:gd name="connsiteY21" fmla="*/ 126311 h 1630975"/>
                <a:gd name="connsiteX22" fmla="*/ 1870873 w 2382252"/>
                <a:gd name="connsiteY22" fmla="*/ 4182 h 1630975"/>
                <a:gd name="connsiteX23" fmla="*/ 2382252 w 2382252"/>
                <a:gd name="connsiteY23" fmla="*/ 8345 h 1630975"/>
                <a:gd name="connsiteX0" fmla="*/ 0 w 2382252"/>
                <a:gd name="connsiteY0" fmla="*/ 1630975 h 1630975"/>
                <a:gd name="connsiteX1" fmla="*/ 223999 w 2382252"/>
                <a:gd name="connsiteY1" fmla="*/ 1619406 h 1630975"/>
                <a:gd name="connsiteX2" fmla="*/ 243427 w 2382252"/>
                <a:gd name="connsiteY2" fmla="*/ 1505244 h 1630975"/>
                <a:gd name="connsiteX3" fmla="*/ 348341 w 2382252"/>
                <a:gd name="connsiteY3" fmla="*/ 1493828 h 1630975"/>
                <a:gd name="connsiteX4" fmla="*/ 375542 w 2382252"/>
                <a:gd name="connsiteY4" fmla="*/ 1339708 h 1630975"/>
                <a:gd name="connsiteX5" fmla="*/ 475276 w 2382252"/>
                <a:gd name="connsiteY5" fmla="*/ 1316150 h 1630975"/>
                <a:gd name="connsiteX6" fmla="*/ 511381 w 2382252"/>
                <a:gd name="connsiteY6" fmla="*/ 1052279 h 1630975"/>
                <a:gd name="connsiteX7" fmla="*/ 553261 w 2382252"/>
                <a:gd name="connsiteY7" fmla="*/ 1072065 h 1630975"/>
                <a:gd name="connsiteX8" fmla="*/ 545080 w 2382252"/>
                <a:gd name="connsiteY8" fmla="*/ 846215 h 1630975"/>
                <a:gd name="connsiteX9" fmla="*/ 672978 w 2382252"/>
                <a:gd name="connsiteY9" fmla="*/ 869477 h 1630975"/>
                <a:gd name="connsiteX10" fmla="*/ 654233 w 2382252"/>
                <a:gd name="connsiteY10" fmla="*/ 773709 h 1630975"/>
                <a:gd name="connsiteX11" fmla="*/ 848830 w 2382252"/>
                <a:gd name="connsiteY11" fmla="*/ 779845 h 1630975"/>
                <a:gd name="connsiteX12" fmla="*/ 877555 w 2382252"/>
                <a:gd name="connsiteY12" fmla="*/ 638000 h 1630975"/>
                <a:gd name="connsiteX13" fmla="*/ 1053428 w 2382252"/>
                <a:gd name="connsiteY13" fmla="*/ 628964 h 1630975"/>
                <a:gd name="connsiteX14" fmla="*/ 1063599 w 2382252"/>
                <a:gd name="connsiteY14" fmla="*/ 512418 h 1630975"/>
                <a:gd name="connsiteX15" fmla="*/ 1219397 w 2382252"/>
                <a:gd name="connsiteY15" fmla="*/ 528448 h 1630975"/>
                <a:gd name="connsiteX16" fmla="*/ 1223967 w 2382252"/>
                <a:gd name="connsiteY16" fmla="*/ 383058 h 1630975"/>
                <a:gd name="connsiteX17" fmla="*/ 1400698 w 2382252"/>
                <a:gd name="connsiteY17" fmla="*/ 398230 h 1630975"/>
                <a:gd name="connsiteX18" fmla="*/ 1394649 w 2382252"/>
                <a:gd name="connsiteY18" fmla="*/ 252348 h 1630975"/>
                <a:gd name="connsiteX19" fmla="*/ 1641596 w 2382252"/>
                <a:gd name="connsiteY19" fmla="*/ 256382 h 1630975"/>
                <a:gd name="connsiteX20" fmla="*/ 1649834 w 2382252"/>
                <a:gd name="connsiteY20" fmla="*/ 114895 h 1630975"/>
                <a:gd name="connsiteX21" fmla="*/ 1888132 w 2382252"/>
                <a:gd name="connsiteY21" fmla="*/ 126311 h 1630975"/>
                <a:gd name="connsiteX22" fmla="*/ 1870873 w 2382252"/>
                <a:gd name="connsiteY22" fmla="*/ 4182 h 1630975"/>
                <a:gd name="connsiteX23" fmla="*/ 2382252 w 2382252"/>
                <a:gd name="connsiteY23" fmla="*/ 8345 h 1630975"/>
                <a:gd name="connsiteX0" fmla="*/ 0 w 2382252"/>
                <a:gd name="connsiteY0" fmla="*/ 1630975 h 1630975"/>
                <a:gd name="connsiteX1" fmla="*/ 223999 w 2382252"/>
                <a:gd name="connsiteY1" fmla="*/ 1619406 h 1630975"/>
                <a:gd name="connsiteX2" fmla="*/ 243427 w 2382252"/>
                <a:gd name="connsiteY2" fmla="*/ 1505244 h 1630975"/>
                <a:gd name="connsiteX3" fmla="*/ 348341 w 2382252"/>
                <a:gd name="connsiteY3" fmla="*/ 1493828 h 1630975"/>
                <a:gd name="connsiteX4" fmla="*/ 375542 w 2382252"/>
                <a:gd name="connsiteY4" fmla="*/ 1339708 h 1630975"/>
                <a:gd name="connsiteX5" fmla="*/ 475276 w 2382252"/>
                <a:gd name="connsiteY5" fmla="*/ 1316150 h 1630975"/>
                <a:gd name="connsiteX6" fmla="*/ 511381 w 2382252"/>
                <a:gd name="connsiteY6" fmla="*/ 1052279 h 1630975"/>
                <a:gd name="connsiteX7" fmla="*/ 553261 w 2382252"/>
                <a:gd name="connsiteY7" fmla="*/ 1072065 h 1630975"/>
                <a:gd name="connsiteX8" fmla="*/ 545080 w 2382252"/>
                <a:gd name="connsiteY8" fmla="*/ 846215 h 1630975"/>
                <a:gd name="connsiteX9" fmla="*/ 672978 w 2382252"/>
                <a:gd name="connsiteY9" fmla="*/ 869477 h 1630975"/>
                <a:gd name="connsiteX10" fmla="*/ 654233 w 2382252"/>
                <a:gd name="connsiteY10" fmla="*/ 773709 h 1630975"/>
                <a:gd name="connsiteX11" fmla="*/ 848830 w 2382252"/>
                <a:gd name="connsiteY11" fmla="*/ 779845 h 1630975"/>
                <a:gd name="connsiteX12" fmla="*/ 877555 w 2382252"/>
                <a:gd name="connsiteY12" fmla="*/ 638000 h 1630975"/>
                <a:gd name="connsiteX13" fmla="*/ 1053428 w 2382252"/>
                <a:gd name="connsiteY13" fmla="*/ 628964 h 1630975"/>
                <a:gd name="connsiteX14" fmla="*/ 1063599 w 2382252"/>
                <a:gd name="connsiteY14" fmla="*/ 512418 h 1630975"/>
                <a:gd name="connsiteX15" fmla="*/ 1219397 w 2382252"/>
                <a:gd name="connsiteY15" fmla="*/ 528448 h 1630975"/>
                <a:gd name="connsiteX16" fmla="*/ 1223967 w 2382252"/>
                <a:gd name="connsiteY16" fmla="*/ 383058 h 1630975"/>
                <a:gd name="connsiteX17" fmla="*/ 1400698 w 2382252"/>
                <a:gd name="connsiteY17" fmla="*/ 398230 h 1630975"/>
                <a:gd name="connsiteX18" fmla="*/ 1394649 w 2382252"/>
                <a:gd name="connsiteY18" fmla="*/ 252348 h 1630975"/>
                <a:gd name="connsiteX19" fmla="*/ 1641596 w 2382252"/>
                <a:gd name="connsiteY19" fmla="*/ 256382 h 1630975"/>
                <a:gd name="connsiteX20" fmla="*/ 1649834 w 2382252"/>
                <a:gd name="connsiteY20" fmla="*/ 114895 h 1630975"/>
                <a:gd name="connsiteX21" fmla="*/ 1888132 w 2382252"/>
                <a:gd name="connsiteY21" fmla="*/ 126311 h 1630975"/>
                <a:gd name="connsiteX22" fmla="*/ 1870873 w 2382252"/>
                <a:gd name="connsiteY22" fmla="*/ 4182 h 1630975"/>
                <a:gd name="connsiteX23" fmla="*/ 2382252 w 2382252"/>
                <a:gd name="connsiteY23" fmla="*/ 8345 h 1630975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3427 w 2382252"/>
                <a:gd name="connsiteY2" fmla="*/ 1505244 h 1631281"/>
                <a:gd name="connsiteX3" fmla="*/ 348341 w 2382252"/>
                <a:gd name="connsiteY3" fmla="*/ 1493828 h 1631281"/>
                <a:gd name="connsiteX4" fmla="*/ 375542 w 2382252"/>
                <a:gd name="connsiteY4" fmla="*/ 133970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48341 w 2382252"/>
                <a:gd name="connsiteY3" fmla="*/ 1493828 h 1631281"/>
                <a:gd name="connsiteX4" fmla="*/ 375542 w 2382252"/>
                <a:gd name="connsiteY4" fmla="*/ 133970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48341 w 2382252"/>
                <a:gd name="connsiteY3" fmla="*/ 1493828 h 1631281"/>
                <a:gd name="connsiteX4" fmla="*/ 375542 w 2382252"/>
                <a:gd name="connsiteY4" fmla="*/ 133970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48341 w 2382252"/>
                <a:gd name="connsiteY3" fmla="*/ 1493828 h 1631281"/>
                <a:gd name="connsiteX4" fmla="*/ 375542 w 2382252"/>
                <a:gd name="connsiteY4" fmla="*/ 133970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48341 w 2382252"/>
                <a:gd name="connsiteY3" fmla="*/ 1493828 h 1631281"/>
                <a:gd name="connsiteX4" fmla="*/ 375542 w 2382252"/>
                <a:gd name="connsiteY4" fmla="*/ 133970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75542 w 2382252"/>
                <a:gd name="connsiteY4" fmla="*/ 133970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75542 w 2382252"/>
                <a:gd name="connsiteY4" fmla="*/ 133970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75542 w 2382252"/>
                <a:gd name="connsiteY4" fmla="*/ 133970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65167 w 2382252"/>
                <a:gd name="connsiteY9" fmla="*/ 854178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65167 w 2382252"/>
                <a:gd name="connsiteY9" fmla="*/ 854178 h 1631281"/>
                <a:gd name="connsiteX10" fmla="*/ 656836 w 2382252"/>
                <a:gd name="connsiteY10" fmla="*/ 769885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65167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62564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0167 w 2382252"/>
                <a:gd name="connsiteY14" fmla="*/ 527716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1363 w 2382252"/>
                <a:gd name="connsiteY16" fmla="*/ 39070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1363 w 2382252"/>
                <a:gd name="connsiteY16" fmla="*/ 390708 h 1631281"/>
                <a:gd name="connsiteX17" fmla="*/ 1398095 w 2382252"/>
                <a:gd name="connsiteY17" fmla="*/ 379106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1363 w 2382252"/>
                <a:gd name="connsiteY16" fmla="*/ 390708 h 1631281"/>
                <a:gd name="connsiteX17" fmla="*/ 1395492 w 2382252"/>
                <a:gd name="connsiteY17" fmla="*/ 39058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1363 w 2382252"/>
                <a:gd name="connsiteY16" fmla="*/ 390708 h 1631281"/>
                <a:gd name="connsiteX17" fmla="*/ 1395492 w 2382252"/>
                <a:gd name="connsiteY17" fmla="*/ 390580 h 1631281"/>
                <a:gd name="connsiteX18" fmla="*/ 1399855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1363 w 2382252"/>
                <a:gd name="connsiteY16" fmla="*/ 390708 h 1631281"/>
                <a:gd name="connsiteX17" fmla="*/ 1395492 w 2382252"/>
                <a:gd name="connsiteY17" fmla="*/ 390580 h 1631281"/>
                <a:gd name="connsiteX18" fmla="*/ 1399855 w 2382252"/>
                <a:gd name="connsiteY18" fmla="*/ 252348 h 1631281"/>
                <a:gd name="connsiteX19" fmla="*/ 1641596 w 2382252"/>
                <a:gd name="connsiteY19" fmla="*/ 252557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1363 w 2382252"/>
                <a:gd name="connsiteY16" fmla="*/ 390708 h 1631281"/>
                <a:gd name="connsiteX17" fmla="*/ 1395492 w 2382252"/>
                <a:gd name="connsiteY17" fmla="*/ 390580 h 1631281"/>
                <a:gd name="connsiteX18" fmla="*/ 1399855 w 2382252"/>
                <a:gd name="connsiteY18" fmla="*/ 252348 h 1631281"/>
                <a:gd name="connsiteX19" fmla="*/ 1641596 w 2382252"/>
                <a:gd name="connsiteY19" fmla="*/ 252557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1363 w 2382252"/>
                <a:gd name="connsiteY16" fmla="*/ 390708 h 1631281"/>
                <a:gd name="connsiteX17" fmla="*/ 1395492 w 2382252"/>
                <a:gd name="connsiteY17" fmla="*/ 390580 h 1631281"/>
                <a:gd name="connsiteX18" fmla="*/ 1399855 w 2382252"/>
                <a:gd name="connsiteY18" fmla="*/ 252348 h 1631281"/>
                <a:gd name="connsiteX19" fmla="*/ 1641596 w 2382252"/>
                <a:gd name="connsiteY19" fmla="*/ 252557 h 1631281"/>
                <a:gd name="connsiteX20" fmla="*/ 1644626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1363 w 2382252"/>
                <a:gd name="connsiteY16" fmla="*/ 390708 h 1631281"/>
                <a:gd name="connsiteX17" fmla="*/ 1395492 w 2382252"/>
                <a:gd name="connsiteY17" fmla="*/ 390580 h 1631281"/>
                <a:gd name="connsiteX18" fmla="*/ 1399855 w 2382252"/>
                <a:gd name="connsiteY18" fmla="*/ 252348 h 1631281"/>
                <a:gd name="connsiteX19" fmla="*/ 1641596 w 2382252"/>
                <a:gd name="connsiteY19" fmla="*/ 252557 h 1631281"/>
                <a:gd name="connsiteX20" fmla="*/ 1644626 w 2382252"/>
                <a:gd name="connsiteY20" fmla="*/ 114895 h 1631281"/>
                <a:gd name="connsiteX21" fmla="*/ 1885529 w 2382252"/>
                <a:gd name="connsiteY21" fmla="*/ 11866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4101 h 1634407"/>
                <a:gd name="connsiteX1" fmla="*/ 237017 w 2382252"/>
                <a:gd name="connsiteY1" fmla="*/ 1630182 h 1634407"/>
                <a:gd name="connsiteX2" fmla="*/ 240824 w 2382252"/>
                <a:gd name="connsiteY2" fmla="*/ 1516020 h 1634407"/>
                <a:gd name="connsiteX3" fmla="*/ 353548 w 2382252"/>
                <a:gd name="connsiteY3" fmla="*/ 1512252 h 1634407"/>
                <a:gd name="connsiteX4" fmla="*/ 357316 w 2382252"/>
                <a:gd name="connsiteY4" fmla="*/ 1335184 h 1634407"/>
                <a:gd name="connsiteX5" fmla="*/ 475276 w 2382252"/>
                <a:gd name="connsiteY5" fmla="*/ 1326925 h 1634407"/>
                <a:gd name="connsiteX6" fmla="*/ 500967 w 2382252"/>
                <a:gd name="connsiteY6" fmla="*/ 1070705 h 1634407"/>
                <a:gd name="connsiteX7" fmla="*/ 553261 w 2382252"/>
                <a:gd name="connsiteY7" fmla="*/ 1075191 h 1634407"/>
                <a:gd name="connsiteX8" fmla="*/ 547684 w 2382252"/>
                <a:gd name="connsiteY8" fmla="*/ 856991 h 1634407"/>
                <a:gd name="connsiteX9" fmla="*/ 652150 w 2382252"/>
                <a:gd name="connsiteY9" fmla="*/ 857304 h 1634407"/>
                <a:gd name="connsiteX10" fmla="*/ 656836 w 2382252"/>
                <a:gd name="connsiteY10" fmla="*/ 773011 h 1634407"/>
                <a:gd name="connsiteX11" fmla="*/ 851433 w 2382252"/>
                <a:gd name="connsiteY11" fmla="*/ 771498 h 1634407"/>
                <a:gd name="connsiteX12" fmla="*/ 861934 w 2382252"/>
                <a:gd name="connsiteY12" fmla="*/ 641126 h 1634407"/>
                <a:gd name="connsiteX13" fmla="*/ 1045618 w 2382252"/>
                <a:gd name="connsiteY13" fmla="*/ 643563 h 1634407"/>
                <a:gd name="connsiteX14" fmla="*/ 1045374 w 2382252"/>
                <a:gd name="connsiteY14" fmla="*/ 530842 h 1634407"/>
                <a:gd name="connsiteX15" fmla="*/ 1219397 w 2382252"/>
                <a:gd name="connsiteY15" fmla="*/ 531574 h 1634407"/>
                <a:gd name="connsiteX16" fmla="*/ 1221363 w 2382252"/>
                <a:gd name="connsiteY16" fmla="*/ 393834 h 1634407"/>
                <a:gd name="connsiteX17" fmla="*/ 1395492 w 2382252"/>
                <a:gd name="connsiteY17" fmla="*/ 393706 h 1634407"/>
                <a:gd name="connsiteX18" fmla="*/ 1399855 w 2382252"/>
                <a:gd name="connsiteY18" fmla="*/ 255474 h 1634407"/>
                <a:gd name="connsiteX19" fmla="*/ 1641596 w 2382252"/>
                <a:gd name="connsiteY19" fmla="*/ 255683 h 1634407"/>
                <a:gd name="connsiteX20" fmla="*/ 1644626 w 2382252"/>
                <a:gd name="connsiteY20" fmla="*/ 118021 h 1634407"/>
                <a:gd name="connsiteX21" fmla="*/ 1885529 w 2382252"/>
                <a:gd name="connsiteY21" fmla="*/ 121787 h 1634407"/>
                <a:gd name="connsiteX22" fmla="*/ 1881287 w 2382252"/>
                <a:gd name="connsiteY22" fmla="*/ 3483 h 1634407"/>
                <a:gd name="connsiteX23" fmla="*/ 2382252 w 2382252"/>
                <a:gd name="connsiteY23" fmla="*/ 11471 h 1634407"/>
                <a:gd name="connsiteX0" fmla="*/ 0 w 2382252"/>
                <a:gd name="connsiteY0" fmla="*/ 1630618 h 1630924"/>
                <a:gd name="connsiteX1" fmla="*/ 237017 w 2382252"/>
                <a:gd name="connsiteY1" fmla="*/ 1626699 h 1630924"/>
                <a:gd name="connsiteX2" fmla="*/ 240824 w 2382252"/>
                <a:gd name="connsiteY2" fmla="*/ 1512537 h 1630924"/>
                <a:gd name="connsiteX3" fmla="*/ 353548 w 2382252"/>
                <a:gd name="connsiteY3" fmla="*/ 1508769 h 1630924"/>
                <a:gd name="connsiteX4" fmla="*/ 357316 w 2382252"/>
                <a:gd name="connsiteY4" fmla="*/ 1331701 h 1630924"/>
                <a:gd name="connsiteX5" fmla="*/ 475276 w 2382252"/>
                <a:gd name="connsiteY5" fmla="*/ 1323442 h 1630924"/>
                <a:gd name="connsiteX6" fmla="*/ 500967 w 2382252"/>
                <a:gd name="connsiteY6" fmla="*/ 1067222 h 1630924"/>
                <a:gd name="connsiteX7" fmla="*/ 553261 w 2382252"/>
                <a:gd name="connsiteY7" fmla="*/ 1071708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237017 w 2382252"/>
                <a:gd name="connsiteY1" fmla="*/ 1626699 h 1630924"/>
                <a:gd name="connsiteX2" fmla="*/ 243427 w 2382252"/>
                <a:gd name="connsiteY2" fmla="*/ 1497239 h 1630924"/>
                <a:gd name="connsiteX3" fmla="*/ 353548 w 2382252"/>
                <a:gd name="connsiteY3" fmla="*/ 1508769 h 1630924"/>
                <a:gd name="connsiteX4" fmla="*/ 357316 w 2382252"/>
                <a:gd name="connsiteY4" fmla="*/ 1331701 h 1630924"/>
                <a:gd name="connsiteX5" fmla="*/ 475276 w 2382252"/>
                <a:gd name="connsiteY5" fmla="*/ 1323442 h 1630924"/>
                <a:gd name="connsiteX6" fmla="*/ 500967 w 2382252"/>
                <a:gd name="connsiteY6" fmla="*/ 1067222 h 1630924"/>
                <a:gd name="connsiteX7" fmla="*/ 553261 w 2382252"/>
                <a:gd name="connsiteY7" fmla="*/ 1071708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237017 w 2382252"/>
                <a:gd name="connsiteY1" fmla="*/ 1626699 h 1630924"/>
                <a:gd name="connsiteX2" fmla="*/ 243427 w 2382252"/>
                <a:gd name="connsiteY2" fmla="*/ 1497239 h 1630924"/>
                <a:gd name="connsiteX3" fmla="*/ 353548 w 2382252"/>
                <a:gd name="connsiteY3" fmla="*/ 1493471 h 1630924"/>
                <a:gd name="connsiteX4" fmla="*/ 357316 w 2382252"/>
                <a:gd name="connsiteY4" fmla="*/ 1331701 h 1630924"/>
                <a:gd name="connsiteX5" fmla="*/ 475276 w 2382252"/>
                <a:gd name="connsiteY5" fmla="*/ 1323442 h 1630924"/>
                <a:gd name="connsiteX6" fmla="*/ 500967 w 2382252"/>
                <a:gd name="connsiteY6" fmla="*/ 1067222 h 1630924"/>
                <a:gd name="connsiteX7" fmla="*/ 553261 w 2382252"/>
                <a:gd name="connsiteY7" fmla="*/ 1071708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243427 w 2382252"/>
                <a:gd name="connsiteY2" fmla="*/ 1497239 h 1630924"/>
                <a:gd name="connsiteX3" fmla="*/ 353548 w 2382252"/>
                <a:gd name="connsiteY3" fmla="*/ 1493471 h 1630924"/>
                <a:gd name="connsiteX4" fmla="*/ 357316 w 2382252"/>
                <a:gd name="connsiteY4" fmla="*/ 1331701 h 1630924"/>
                <a:gd name="connsiteX5" fmla="*/ 475276 w 2382252"/>
                <a:gd name="connsiteY5" fmla="*/ 1323442 h 1630924"/>
                <a:gd name="connsiteX6" fmla="*/ 500967 w 2382252"/>
                <a:gd name="connsiteY6" fmla="*/ 1067222 h 1630924"/>
                <a:gd name="connsiteX7" fmla="*/ 553261 w 2382252"/>
                <a:gd name="connsiteY7" fmla="*/ 1071708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2213 h 1630924"/>
                <a:gd name="connsiteX3" fmla="*/ 353548 w 2382252"/>
                <a:gd name="connsiteY3" fmla="*/ 1493471 h 1630924"/>
                <a:gd name="connsiteX4" fmla="*/ 357316 w 2382252"/>
                <a:gd name="connsiteY4" fmla="*/ 1331701 h 1630924"/>
                <a:gd name="connsiteX5" fmla="*/ 475276 w 2382252"/>
                <a:gd name="connsiteY5" fmla="*/ 1323442 h 1630924"/>
                <a:gd name="connsiteX6" fmla="*/ 500967 w 2382252"/>
                <a:gd name="connsiteY6" fmla="*/ 1067222 h 1630924"/>
                <a:gd name="connsiteX7" fmla="*/ 553261 w 2382252"/>
                <a:gd name="connsiteY7" fmla="*/ 1071708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2213 h 1630924"/>
                <a:gd name="connsiteX3" fmla="*/ 260669 w 2382252"/>
                <a:gd name="connsiteY3" fmla="*/ 1529147 h 1630924"/>
                <a:gd name="connsiteX4" fmla="*/ 357316 w 2382252"/>
                <a:gd name="connsiteY4" fmla="*/ 1331701 h 1630924"/>
                <a:gd name="connsiteX5" fmla="*/ 475276 w 2382252"/>
                <a:gd name="connsiteY5" fmla="*/ 1323442 h 1630924"/>
                <a:gd name="connsiteX6" fmla="*/ 500967 w 2382252"/>
                <a:gd name="connsiteY6" fmla="*/ 1067222 h 1630924"/>
                <a:gd name="connsiteX7" fmla="*/ 553261 w 2382252"/>
                <a:gd name="connsiteY7" fmla="*/ 1071708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2213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475276 w 2382252"/>
                <a:gd name="connsiteY5" fmla="*/ 1323442 h 1630924"/>
                <a:gd name="connsiteX6" fmla="*/ 500967 w 2382252"/>
                <a:gd name="connsiteY6" fmla="*/ 1067222 h 1630924"/>
                <a:gd name="connsiteX7" fmla="*/ 553261 w 2382252"/>
                <a:gd name="connsiteY7" fmla="*/ 1071708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475276 w 2382252"/>
                <a:gd name="connsiteY5" fmla="*/ 1323442 h 1630924"/>
                <a:gd name="connsiteX6" fmla="*/ 500967 w 2382252"/>
                <a:gd name="connsiteY6" fmla="*/ 1067222 h 1630924"/>
                <a:gd name="connsiteX7" fmla="*/ 553261 w 2382252"/>
                <a:gd name="connsiteY7" fmla="*/ 1071708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500967 w 2382252"/>
                <a:gd name="connsiteY6" fmla="*/ 1067222 h 1630924"/>
                <a:gd name="connsiteX7" fmla="*/ 553261 w 2382252"/>
                <a:gd name="connsiteY7" fmla="*/ 1071708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342822 w 2382252"/>
                <a:gd name="connsiteY6" fmla="*/ 1234900 h 1630924"/>
                <a:gd name="connsiteX7" fmla="*/ 553261 w 2382252"/>
                <a:gd name="connsiteY7" fmla="*/ 1071708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342822 w 2382252"/>
                <a:gd name="connsiteY6" fmla="*/ 1234900 h 1630924"/>
                <a:gd name="connsiteX7" fmla="*/ 415198 w 2382252"/>
                <a:gd name="connsiteY7" fmla="*/ 1232251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342822 w 2382252"/>
                <a:gd name="connsiteY6" fmla="*/ 1234900 h 1630924"/>
                <a:gd name="connsiteX7" fmla="*/ 415198 w 2382252"/>
                <a:gd name="connsiteY7" fmla="*/ 1232251 h 1630924"/>
                <a:gd name="connsiteX8" fmla="*/ 427193 w 2382252"/>
                <a:gd name="connsiteY8" fmla="*/ 91415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342822 w 2382252"/>
                <a:gd name="connsiteY6" fmla="*/ 1234900 h 1630924"/>
                <a:gd name="connsiteX7" fmla="*/ 415198 w 2382252"/>
                <a:gd name="connsiteY7" fmla="*/ 1232251 h 1630924"/>
                <a:gd name="connsiteX8" fmla="*/ 427193 w 2382252"/>
                <a:gd name="connsiteY8" fmla="*/ 914158 h 1630924"/>
                <a:gd name="connsiteX9" fmla="*/ 717416 w 2382252"/>
                <a:gd name="connsiteY9" fmla="*/ 896632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342822 w 2382252"/>
                <a:gd name="connsiteY6" fmla="*/ 1234900 h 1630924"/>
                <a:gd name="connsiteX7" fmla="*/ 415198 w 2382252"/>
                <a:gd name="connsiteY7" fmla="*/ 1232251 h 1630924"/>
                <a:gd name="connsiteX8" fmla="*/ 427193 w 2382252"/>
                <a:gd name="connsiteY8" fmla="*/ 914158 h 1630924"/>
                <a:gd name="connsiteX9" fmla="*/ 606966 w 2382252"/>
                <a:gd name="connsiteY9" fmla="*/ 907335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342822 w 2382252"/>
                <a:gd name="connsiteY6" fmla="*/ 1234900 h 1630924"/>
                <a:gd name="connsiteX7" fmla="*/ 357463 w 2382252"/>
                <a:gd name="connsiteY7" fmla="*/ 1089546 h 1630924"/>
                <a:gd name="connsiteX8" fmla="*/ 427193 w 2382252"/>
                <a:gd name="connsiteY8" fmla="*/ 914158 h 1630924"/>
                <a:gd name="connsiteX9" fmla="*/ 606966 w 2382252"/>
                <a:gd name="connsiteY9" fmla="*/ 907335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345332 w 2382252"/>
                <a:gd name="connsiteY6" fmla="*/ 1188521 h 1630924"/>
                <a:gd name="connsiteX7" fmla="*/ 357463 w 2382252"/>
                <a:gd name="connsiteY7" fmla="*/ 1089546 h 1630924"/>
                <a:gd name="connsiteX8" fmla="*/ 427193 w 2382252"/>
                <a:gd name="connsiteY8" fmla="*/ 914158 h 1630924"/>
                <a:gd name="connsiteX9" fmla="*/ 606966 w 2382252"/>
                <a:gd name="connsiteY9" fmla="*/ 907335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345332 w 2382252"/>
                <a:gd name="connsiteY6" fmla="*/ 1188521 h 1630924"/>
                <a:gd name="connsiteX7" fmla="*/ 430260 w 2382252"/>
                <a:gd name="connsiteY7" fmla="*/ 1200143 h 1630924"/>
                <a:gd name="connsiteX8" fmla="*/ 427193 w 2382252"/>
                <a:gd name="connsiteY8" fmla="*/ 914158 h 1630924"/>
                <a:gd name="connsiteX9" fmla="*/ 606966 w 2382252"/>
                <a:gd name="connsiteY9" fmla="*/ 907335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345332 w 2382252"/>
                <a:gd name="connsiteY6" fmla="*/ 1188521 h 1630924"/>
                <a:gd name="connsiteX7" fmla="*/ 430260 w 2382252"/>
                <a:gd name="connsiteY7" fmla="*/ 1193007 h 1630924"/>
                <a:gd name="connsiteX8" fmla="*/ 427193 w 2382252"/>
                <a:gd name="connsiteY8" fmla="*/ 914158 h 1630924"/>
                <a:gd name="connsiteX9" fmla="*/ 606966 w 2382252"/>
                <a:gd name="connsiteY9" fmla="*/ 907335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342821 w 2382252"/>
                <a:gd name="connsiteY6" fmla="*/ 1199223 h 1630924"/>
                <a:gd name="connsiteX7" fmla="*/ 430260 w 2382252"/>
                <a:gd name="connsiteY7" fmla="*/ 1193007 h 1630924"/>
                <a:gd name="connsiteX8" fmla="*/ 427193 w 2382252"/>
                <a:gd name="connsiteY8" fmla="*/ 914158 h 1630924"/>
                <a:gd name="connsiteX9" fmla="*/ 606966 w 2382252"/>
                <a:gd name="connsiteY9" fmla="*/ 907335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342821 w 2382252"/>
                <a:gd name="connsiteY6" fmla="*/ 1199223 h 1630924"/>
                <a:gd name="connsiteX7" fmla="*/ 430260 w 2382252"/>
                <a:gd name="connsiteY7" fmla="*/ 1193007 h 1630924"/>
                <a:gd name="connsiteX8" fmla="*/ 427193 w 2382252"/>
                <a:gd name="connsiteY8" fmla="*/ 914158 h 1630924"/>
                <a:gd name="connsiteX9" fmla="*/ 606966 w 2382252"/>
                <a:gd name="connsiteY9" fmla="*/ 907335 h 1630924"/>
                <a:gd name="connsiteX10" fmla="*/ 609142 w 2382252"/>
                <a:gd name="connsiteY10" fmla="*/ 858719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342821 w 2382252"/>
                <a:gd name="connsiteY6" fmla="*/ 1199223 h 1630924"/>
                <a:gd name="connsiteX7" fmla="*/ 430260 w 2382252"/>
                <a:gd name="connsiteY7" fmla="*/ 1193007 h 1630924"/>
                <a:gd name="connsiteX8" fmla="*/ 427193 w 2382252"/>
                <a:gd name="connsiteY8" fmla="*/ 914158 h 1630924"/>
                <a:gd name="connsiteX9" fmla="*/ 606966 w 2382252"/>
                <a:gd name="connsiteY9" fmla="*/ 907335 h 1630924"/>
                <a:gd name="connsiteX10" fmla="*/ 609142 w 2382252"/>
                <a:gd name="connsiteY10" fmla="*/ 858719 h 1630924"/>
                <a:gd name="connsiteX11" fmla="*/ 703329 w 2382252"/>
                <a:gd name="connsiteY11" fmla="*/ 882180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342821 w 2382252"/>
                <a:gd name="connsiteY6" fmla="*/ 1199223 h 1630924"/>
                <a:gd name="connsiteX7" fmla="*/ 430260 w 2382252"/>
                <a:gd name="connsiteY7" fmla="*/ 1193007 h 1630924"/>
                <a:gd name="connsiteX8" fmla="*/ 427193 w 2382252"/>
                <a:gd name="connsiteY8" fmla="*/ 914158 h 1630924"/>
                <a:gd name="connsiteX9" fmla="*/ 606966 w 2382252"/>
                <a:gd name="connsiteY9" fmla="*/ 907335 h 1630924"/>
                <a:gd name="connsiteX10" fmla="*/ 609142 w 2382252"/>
                <a:gd name="connsiteY10" fmla="*/ 858719 h 1630924"/>
                <a:gd name="connsiteX11" fmla="*/ 700818 w 2382252"/>
                <a:gd name="connsiteY11" fmla="*/ 875044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342821 w 2382252"/>
                <a:gd name="connsiteY6" fmla="*/ 1199223 h 1630924"/>
                <a:gd name="connsiteX7" fmla="*/ 430260 w 2382252"/>
                <a:gd name="connsiteY7" fmla="*/ 1193007 h 1630924"/>
                <a:gd name="connsiteX8" fmla="*/ 427193 w 2382252"/>
                <a:gd name="connsiteY8" fmla="*/ 914158 h 1630924"/>
                <a:gd name="connsiteX9" fmla="*/ 606966 w 2382252"/>
                <a:gd name="connsiteY9" fmla="*/ 907335 h 1630924"/>
                <a:gd name="connsiteX10" fmla="*/ 609142 w 2382252"/>
                <a:gd name="connsiteY10" fmla="*/ 869423 h 1630924"/>
                <a:gd name="connsiteX11" fmla="*/ 700818 w 2382252"/>
                <a:gd name="connsiteY11" fmla="*/ 875044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342821 w 2382252"/>
                <a:gd name="connsiteY6" fmla="*/ 1199223 h 1630924"/>
                <a:gd name="connsiteX7" fmla="*/ 430260 w 2382252"/>
                <a:gd name="connsiteY7" fmla="*/ 1193007 h 1630924"/>
                <a:gd name="connsiteX8" fmla="*/ 427193 w 2382252"/>
                <a:gd name="connsiteY8" fmla="*/ 914158 h 1630924"/>
                <a:gd name="connsiteX9" fmla="*/ 606966 w 2382252"/>
                <a:gd name="connsiteY9" fmla="*/ 918038 h 1630924"/>
                <a:gd name="connsiteX10" fmla="*/ 609142 w 2382252"/>
                <a:gd name="connsiteY10" fmla="*/ 869423 h 1630924"/>
                <a:gd name="connsiteX11" fmla="*/ 700818 w 2382252"/>
                <a:gd name="connsiteY11" fmla="*/ 875044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342821 w 2382252"/>
                <a:gd name="connsiteY6" fmla="*/ 1199223 h 1630924"/>
                <a:gd name="connsiteX7" fmla="*/ 430260 w 2382252"/>
                <a:gd name="connsiteY7" fmla="*/ 1193007 h 1630924"/>
                <a:gd name="connsiteX8" fmla="*/ 427193 w 2382252"/>
                <a:gd name="connsiteY8" fmla="*/ 914158 h 1630924"/>
                <a:gd name="connsiteX9" fmla="*/ 604456 w 2382252"/>
                <a:gd name="connsiteY9" fmla="*/ 910904 h 1630924"/>
                <a:gd name="connsiteX10" fmla="*/ 609142 w 2382252"/>
                <a:gd name="connsiteY10" fmla="*/ 869423 h 1630924"/>
                <a:gd name="connsiteX11" fmla="*/ 700818 w 2382252"/>
                <a:gd name="connsiteY11" fmla="*/ 875044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342821 w 2382252"/>
                <a:gd name="connsiteY6" fmla="*/ 1199223 h 1630924"/>
                <a:gd name="connsiteX7" fmla="*/ 430260 w 2382252"/>
                <a:gd name="connsiteY7" fmla="*/ 1193007 h 1630924"/>
                <a:gd name="connsiteX8" fmla="*/ 427193 w 2382252"/>
                <a:gd name="connsiteY8" fmla="*/ 914158 h 1630924"/>
                <a:gd name="connsiteX9" fmla="*/ 604456 w 2382252"/>
                <a:gd name="connsiteY9" fmla="*/ 910904 h 1630924"/>
                <a:gd name="connsiteX10" fmla="*/ 609142 w 2382252"/>
                <a:gd name="connsiteY10" fmla="*/ 869423 h 1630924"/>
                <a:gd name="connsiteX11" fmla="*/ 690777 w 2382252"/>
                <a:gd name="connsiteY11" fmla="*/ 875044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342821 w 2382252"/>
                <a:gd name="connsiteY6" fmla="*/ 1199223 h 1630924"/>
                <a:gd name="connsiteX7" fmla="*/ 430260 w 2382252"/>
                <a:gd name="connsiteY7" fmla="*/ 1193007 h 1630924"/>
                <a:gd name="connsiteX8" fmla="*/ 427193 w 2382252"/>
                <a:gd name="connsiteY8" fmla="*/ 914158 h 1630924"/>
                <a:gd name="connsiteX9" fmla="*/ 604456 w 2382252"/>
                <a:gd name="connsiteY9" fmla="*/ 910904 h 1630924"/>
                <a:gd name="connsiteX10" fmla="*/ 609142 w 2382252"/>
                <a:gd name="connsiteY10" fmla="*/ 869423 h 1630924"/>
                <a:gd name="connsiteX11" fmla="*/ 690777 w 2382252"/>
                <a:gd name="connsiteY11" fmla="*/ 875044 h 1630924"/>
                <a:gd name="connsiteX12" fmla="*/ 693749 w 2382252"/>
                <a:gd name="connsiteY12" fmla="*/ 776779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342821 w 2382252"/>
                <a:gd name="connsiteY6" fmla="*/ 1199223 h 1630924"/>
                <a:gd name="connsiteX7" fmla="*/ 430260 w 2382252"/>
                <a:gd name="connsiteY7" fmla="*/ 1193007 h 1630924"/>
                <a:gd name="connsiteX8" fmla="*/ 427193 w 2382252"/>
                <a:gd name="connsiteY8" fmla="*/ 914158 h 1630924"/>
                <a:gd name="connsiteX9" fmla="*/ 604456 w 2382252"/>
                <a:gd name="connsiteY9" fmla="*/ 910904 h 1630924"/>
                <a:gd name="connsiteX10" fmla="*/ 609142 w 2382252"/>
                <a:gd name="connsiteY10" fmla="*/ 869423 h 1630924"/>
                <a:gd name="connsiteX11" fmla="*/ 690777 w 2382252"/>
                <a:gd name="connsiteY11" fmla="*/ 875044 h 1630924"/>
                <a:gd name="connsiteX12" fmla="*/ 693749 w 2382252"/>
                <a:gd name="connsiteY12" fmla="*/ 776779 h 1630924"/>
                <a:gd name="connsiteX13" fmla="*/ 817186 w 2382252"/>
                <a:gd name="connsiteY13" fmla="*/ 779218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342821 w 2382252"/>
                <a:gd name="connsiteY6" fmla="*/ 1199223 h 1630924"/>
                <a:gd name="connsiteX7" fmla="*/ 430260 w 2382252"/>
                <a:gd name="connsiteY7" fmla="*/ 1193007 h 1630924"/>
                <a:gd name="connsiteX8" fmla="*/ 427193 w 2382252"/>
                <a:gd name="connsiteY8" fmla="*/ 914158 h 1630924"/>
                <a:gd name="connsiteX9" fmla="*/ 604456 w 2382252"/>
                <a:gd name="connsiteY9" fmla="*/ 910904 h 1630924"/>
                <a:gd name="connsiteX10" fmla="*/ 609142 w 2382252"/>
                <a:gd name="connsiteY10" fmla="*/ 869423 h 1630924"/>
                <a:gd name="connsiteX11" fmla="*/ 690777 w 2382252"/>
                <a:gd name="connsiteY11" fmla="*/ 875044 h 1630924"/>
                <a:gd name="connsiteX12" fmla="*/ 693749 w 2382252"/>
                <a:gd name="connsiteY12" fmla="*/ 776779 h 1630924"/>
                <a:gd name="connsiteX13" fmla="*/ 822207 w 2382252"/>
                <a:gd name="connsiteY13" fmla="*/ 768516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342821 w 2382252"/>
                <a:gd name="connsiteY6" fmla="*/ 1199223 h 1630924"/>
                <a:gd name="connsiteX7" fmla="*/ 430260 w 2382252"/>
                <a:gd name="connsiteY7" fmla="*/ 1193007 h 1630924"/>
                <a:gd name="connsiteX8" fmla="*/ 427193 w 2382252"/>
                <a:gd name="connsiteY8" fmla="*/ 914158 h 1630924"/>
                <a:gd name="connsiteX9" fmla="*/ 604456 w 2382252"/>
                <a:gd name="connsiteY9" fmla="*/ 910904 h 1630924"/>
                <a:gd name="connsiteX10" fmla="*/ 609142 w 2382252"/>
                <a:gd name="connsiteY10" fmla="*/ 869423 h 1630924"/>
                <a:gd name="connsiteX11" fmla="*/ 690777 w 2382252"/>
                <a:gd name="connsiteY11" fmla="*/ 875044 h 1630924"/>
                <a:gd name="connsiteX12" fmla="*/ 693749 w 2382252"/>
                <a:gd name="connsiteY12" fmla="*/ 776779 h 1630924"/>
                <a:gd name="connsiteX13" fmla="*/ 822207 w 2382252"/>
                <a:gd name="connsiteY13" fmla="*/ 768516 h 1630924"/>
                <a:gd name="connsiteX14" fmla="*/ 819453 w 2382252"/>
                <a:gd name="connsiteY14" fmla="*/ 684335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342821 w 2382252"/>
                <a:gd name="connsiteY6" fmla="*/ 1199223 h 1630924"/>
                <a:gd name="connsiteX7" fmla="*/ 430260 w 2382252"/>
                <a:gd name="connsiteY7" fmla="*/ 1193007 h 1630924"/>
                <a:gd name="connsiteX8" fmla="*/ 427193 w 2382252"/>
                <a:gd name="connsiteY8" fmla="*/ 914158 h 1630924"/>
                <a:gd name="connsiteX9" fmla="*/ 604456 w 2382252"/>
                <a:gd name="connsiteY9" fmla="*/ 910904 h 1630924"/>
                <a:gd name="connsiteX10" fmla="*/ 609142 w 2382252"/>
                <a:gd name="connsiteY10" fmla="*/ 869423 h 1630924"/>
                <a:gd name="connsiteX11" fmla="*/ 690777 w 2382252"/>
                <a:gd name="connsiteY11" fmla="*/ 875044 h 1630924"/>
                <a:gd name="connsiteX12" fmla="*/ 693749 w 2382252"/>
                <a:gd name="connsiteY12" fmla="*/ 776779 h 1630924"/>
                <a:gd name="connsiteX13" fmla="*/ 822207 w 2382252"/>
                <a:gd name="connsiteY13" fmla="*/ 768516 h 1630924"/>
                <a:gd name="connsiteX14" fmla="*/ 826983 w 2382252"/>
                <a:gd name="connsiteY14" fmla="*/ 684335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342821 w 2382252"/>
                <a:gd name="connsiteY6" fmla="*/ 1199223 h 1630924"/>
                <a:gd name="connsiteX7" fmla="*/ 430260 w 2382252"/>
                <a:gd name="connsiteY7" fmla="*/ 1193007 h 1630924"/>
                <a:gd name="connsiteX8" fmla="*/ 427193 w 2382252"/>
                <a:gd name="connsiteY8" fmla="*/ 914158 h 1630924"/>
                <a:gd name="connsiteX9" fmla="*/ 604456 w 2382252"/>
                <a:gd name="connsiteY9" fmla="*/ 910904 h 1630924"/>
                <a:gd name="connsiteX10" fmla="*/ 609142 w 2382252"/>
                <a:gd name="connsiteY10" fmla="*/ 869423 h 1630924"/>
                <a:gd name="connsiteX11" fmla="*/ 690777 w 2382252"/>
                <a:gd name="connsiteY11" fmla="*/ 875044 h 1630924"/>
                <a:gd name="connsiteX12" fmla="*/ 693749 w 2382252"/>
                <a:gd name="connsiteY12" fmla="*/ 776779 h 1630924"/>
                <a:gd name="connsiteX13" fmla="*/ 832247 w 2382252"/>
                <a:gd name="connsiteY13" fmla="*/ 772083 h 1630924"/>
                <a:gd name="connsiteX14" fmla="*/ 826983 w 2382252"/>
                <a:gd name="connsiteY14" fmla="*/ 684335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342821 w 2382252"/>
                <a:gd name="connsiteY6" fmla="*/ 1199223 h 1630924"/>
                <a:gd name="connsiteX7" fmla="*/ 430260 w 2382252"/>
                <a:gd name="connsiteY7" fmla="*/ 1193007 h 1630924"/>
                <a:gd name="connsiteX8" fmla="*/ 427193 w 2382252"/>
                <a:gd name="connsiteY8" fmla="*/ 914158 h 1630924"/>
                <a:gd name="connsiteX9" fmla="*/ 604456 w 2382252"/>
                <a:gd name="connsiteY9" fmla="*/ 910904 h 1630924"/>
                <a:gd name="connsiteX10" fmla="*/ 609142 w 2382252"/>
                <a:gd name="connsiteY10" fmla="*/ 869423 h 1630924"/>
                <a:gd name="connsiteX11" fmla="*/ 690777 w 2382252"/>
                <a:gd name="connsiteY11" fmla="*/ 875044 h 1630924"/>
                <a:gd name="connsiteX12" fmla="*/ 693749 w 2382252"/>
                <a:gd name="connsiteY12" fmla="*/ 776779 h 1630924"/>
                <a:gd name="connsiteX13" fmla="*/ 832247 w 2382252"/>
                <a:gd name="connsiteY13" fmla="*/ 772083 h 1630924"/>
                <a:gd name="connsiteX14" fmla="*/ 826983 w 2382252"/>
                <a:gd name="connsiteY14" fmla="*/ 684335 h 1630924"/>
                <a:gd name="connsiteX15" fmla="*/ 988455 w 2382252"/>
                <a:gd name="connsiteY15" fmla="*/ 688635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342821 w 2382252"/>
                <a:gd name="connsiteY6" fmla="*/ 1199223 h 1630924"/>
                <a:gd name="connsiteX7" fmla="*/ 430260 w 2382252"/>
                <a:gd name="connsiteY7" fmla="*/ 1193007 h 1630924"/>
                <a:gd name="connsiteX8" fmla="*/ 427193 w 2382252"/>
                <a:gd name="connsiteY8" fmla="*/ 914158 h 1630924"/>
                <a:gd name="connsiteX9" fmla="*/ 604456 w 2382252"/>
                <a:gd name="connsiteY9" fmla="*/ 910904 h 1630924"/>
                <a:gd name="connsiteX10" fmla="*/ 609142 w 2382252"/>
                <a:gd name="connsiteY10" fmla="*/ 869423 h 1630924"/>
                <a:gd name="connsiteX11" fmla="*/ 690777 w 2382252"/>
                <a:gd name="connsiteY11" fmla="*/ 875044 h 1630924"/>
                <a:gd name="connsiteX12" fmla="*/ 693749 w 2382252"/>
                <a:gd name="connsiteY12" fmla="*/ 776779 h 1630924"/>
                <a:gd name="connsiteX13" fmla="*/ 829738 w 2382252"/>
                <a:gd name="connsiteY13" fmla="*/ 772083 h 1630924"/>
                <a:gd name="connsiteX14" fmla="*/ 826983 w 2382252"/>
                <a:gd name="connsiteY14" fmla="*/ 684335 h 1630924"/>
                <a:gd name="connsiteX15" fmla="*/ 988455 w 2382252"/>
                <a:gd name="connsiteY15" fmla="*/ 688635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342821 w 2382252"/>
                <a:gd name="connsiteY6" fmla="*/ 1199223 h 1630924"/>
                <a:gd name="connsiteX7" fmla="*/ 430260 w 2382252"/>
                <a:gd name="connsiteY7" fmla="*/ 1193007 h 1630924"/>
                <a:gd name="connsiteX8" fmla="*/ 427193 w 2382252"/>
                <a:gd name="connsiteY8" fmla="*/ 914158 h 1630924"/>
                <a:gd name="connsiteX9" fmla="*/ 604456 w 2382252"/>
                <a:gd name="connsiteY9" fmla="*/ 910904 h 1630924"/>
                <a:gd name="connsiteX10" fmla="*/ 609142 w 2382252"/>
                <a:gd name="connsiteY10" fmla="*/ 869423 h 1630924"/>
                <a:gd name="connsiteX11" fmla="*/ 695798 w 2382252"/>
                <a:gd name="connsiteY11" fmla="*/ 871477 h 1630924"/>
                <a:gd name="connsiteX12" fmla="*/ 693749 w 2382252"/>
                <a:gd name="connsiteY12" fmla="*/ 776779 h 1630924"/>
                <a:gd name="connsiteX13" fmla="*/ 829738 w 2382252"/>
                <a:gd name="connsiteY13" fmla="*/ 772083 h 1630924"/>
                <a:gd name="connsiteX14" fmla="*/ 826983 w 2382252"/>
                <a:gd name="connsiteY14" fmla="*/ 684335 h 1630924"/>
                <a:gd name="connsiteX15" fmla="*/ 988455 w 2382252"/>
                <a:gd name="connsiteY15" fmla="*/ 688635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342821 w 2382252"/>
                <a:gd name="connsiteY6" fmla="*/ 1199223 h 1630924"/>
                <a:gd name="connsiteX7" fmla="*/ 430260 w 2382252"/>
                <a:gd name="connsiteY7" fmla="*/ 1193007 h 1630924"/>
                <a:gd name="connsiteX8" fmla="*/ 427193 w 2382252"/>
                <a:gd name="connsiteY8" fmla="*/ 914158 h 1630924"/>
                <a:gd name="connsiteX9" fmla="*/ 604456 w 2382252"/>
                <a:gd name="connsiteY9" fmla="*/ 910904 h 1630924"/>
                <a:gd name="connsiteX10" fmla="*/ 609142 w 2382252"/>
                <a:gd name="connsiteY10" fmla="*/ 869423 h 1630924"/>
                <a:gd name="connsiteX11" fmla="*/ 695798 w 2382252"/>
                <a:gd name="connsiteY11" fmla="*/ 871477 h 1630924"/>
                <a:gd name="connsiteX12" fmla="*/ 693749 w 2382252"/>
                <a:gd name="connsiteY12" fmla="*/ 776779 h 1630924"/>
                <a:gd name="connsiteX13" fmla="*/ 829738 w 2382252"/>
                <a:gd name="connsiteY13" fmla="*/ 772083 h 1630924"/>
                <a:gd name="connsiteX14" fmla="*/ 826983 w 2382252"/>
                <a:gd name="connsiteY14" fmla="*/ 684335 h 1630924"/>
                <a:gd name="connsiteX15" fmla="*/ 988455 w 2382252"/>
                <a:gd name="connsiteY15" fmla="*/ 688635 h 1630924"/>
                <a:gd name="connsiteX16" fmla="*/ 987910 w 2382252"/>
                <a:gd name="connsiteY16" fmla="*/ 561598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342821 w 2382252"/>
                <a:gd name="connsiteY6" fmla="*/ 1199223 h 1630924"/>
                <a:gd name="connsiteX7" fmla="*/ 430260 w 2382252"/>
                <a:gd name="connsiteY7" fmla="*/ 1193007 h 1630924"/>
                <a:gd name="connsiteX8" fmla="*/ 427193 w 2382252"/>
                <a:gd name="connsiteY8" fmla="*/ 914158 h 1630924"/>
                <a:gd name="connsiteX9" fmla="*/ 604456 w 2382252"/>
                <a:gd name="connsiteY9" fmla="*/ 910904 h 1630924"/>
                <a:gd name="connsiteX10" fmla="*/ 609142 w 2382252"/>
                <a:gd name="connsiteY10" fmla="*/ 869423 h 1630924"/>
                <a:gd name="connsiteX11" fmla="*/ 695798 w 2382252"/>
                <a:gd name="connsiteY11" fmla="*/ 871477 h 1630924"/>
                <a:gd name="connsiteX12" fmla="*/ 693749 w 2382252"/>
                <a:gd name="connsiteY12" fmla="*/ 776779 h 1630924"/>
                <a:gd name="connsiteX13" fmla="*/ 829738 w 2382252"/>
                <a:gd name="connsiteY13" fmla="*/ 772083 h 1630924"/>
                <a:gd name="connsiteX14" fmla="*/ 826983 w 2382252"/>
                <a:gd name="connsiteY14" fmla="*/ 684335 h 1630924"/>
                <a:gd name="connsiteX15" fmla="*/ 988455 w 2382252"/>
                <a:gd name="connsiteY15" fmla="*/ 688635 h 1630924"/>
                <a:gd name="connsiteX16" fmla="*/ 987910 w 2382252"/>
                <a:gd name="connsiteY16" fmla="*/ 561598 h 1630924"/>
                <a:gd name="connsiteX17" fmla="*/ 1182121 w 2382252"/>
                <a:gd name="connsiteY17" fmla="*/ 557900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342821 w 2382252"/>
                <a:gd name="connsiteY6" fmla="*/ 1199223 h 1630924"/>
                <a:gd name="connsiteX7" fmla="*/ 430260 w 2382252"/>
                <a:gd name="connsiteY7" fmla="*/ 1193007 h 1630924"/>
                <a:gd name="connsiteX8" fmla="*/ 427193 w 2382252"/>
                <a:gd name="connsiteY8" fmla="*/ 914158 h 1630924"/>
                <a:gd name="connsiteX9" fmla="*/ 604456 w 2382252"/>
                <a:gd name="connsiteY9" fmla="*/ 910904 h 1630924"/>
                <a:gd name="connsiteX10" fmla="*/ 609142 w 2382252"/>
                <a:gd name="connsiteY10" fmla="*/ 869423 h 1630924"/>
                <a:gd name="connsiteX11" fmla="*/ 695798 w 2382252"/>
                <a:gd name="connsiteY11" fmla="*/ 871477 h 1630924"/>
                <a:gd name="connsiteX12" fmla="*/ 693749 w 2382252"/>
                <a:gd name="connsiteY12" fmla="*/ 776779 h 1630924"/>
                <a:gd name="connsiteX13" fmla="*/ 829738 w 2382252"/>
                <a:gd name="connsiteY13" fmla="*/ 772083 h 1630924"/>
                <a:gd name="connsiteX14" fmla="*/ 826983 w 2382252"/>
                <a:gd name="connsiteY14" fmla="*/ 684335 h 1630924"/>
                <a:gd name="connsiteX15" fmla="*/ 988455 w 2382252"/>
                <a:gd name="connsiteY15" fmla="*/ 688635 h 1630924"/>
                <a:gd name="connsiteX16" fmla="*/ 987910 w 2382252"/>
                <a:gd name="connsiteY16" fmla="*/ 561598 h 1630924"/>
                <a:gd name="connsiteX17" fmla="*/ 1182121 w 2382252"/>
                <a:gd name="connsiteY17" fmla="*/ 557900 h 1630924"/>
                <a:gd name="connsiteX18" fmla="*/ 1191505 w 2382252"/>
                <a:gd name="connsiteY18" fmla="*/ 309073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342821 w 2382252"/>
                <a:gd name="connsiteY6" fmla="*/ 1199223 h 1630924"/>
                <a:gd name="connsiteX7" fmla="*/ 430260 w 2382252"/>
                <a:gd name="connsiteY7" fmla="*/ 1193007 h 1630924"/>
                <a:gd name="connsiteX8" fmla="*/ 427193 w 2382252"/>
                <a:gd name="connsiteY8" fmla="*/ 914158 h 1630924"/>
                <a:gd name="connsiteX9" fmla="*/ 604456 w 2382252"/>
                <a:gd name="connsiteY9" fmla="*/ 910904 h 1630924"/>
                <a:gd name="connsiteX10" fmla="*/ 609142 w 2382252"/>
                <a:gd name="connsiteY10" fmla="*/ 869423 h 1630924"/>
                <a:gd name="connsiteX11" fmla="*/ 695798 w 2382252"/>
                <a:gd name="connsiteY11" fmla="*/ 871477 h 1630924"/>
                <a:gd name="connsiteX12" fmla="*/ 693749 w 2382252"/>
                <a:gd name="connsiteY12" fmla="*/ 776779 h 1630924"/>
                <a:gd name="connsiteX13" fmla="*/ 829738 w 2382252"/>
                <a:gd name="connsiteY13" fmla="*/ 772083 h 1630924"/>
                <a:gd name="connsiteX14" fmla="*/ 826983 w 2382252"/>
                <a:gd name="connsiteY14" fmla="*/ 684335 h 1630924"/>
                <a:gd name="connsiteX15" fmla="*/ 988455 w 2382252"/>
                <a:gd name="connsiteY15" fmla="*/ 688635 h 1630924"/>
                <a:gd name="connsiteX16" fmla="*/ 987910 w 2382252"/>
                <a:gd name="connsiteY16" fmla="*/ 561598 h 1630924"/>
                <a:gd name="connsiteX17" fmla="*/ 1182121 w 2382252"/>
                <a:gd name="connsiteY17" fmla="*/ 557900 h 1630924"/>
                <a:gd name="connsiteX18" fmla="*/ 1191505 w 2382252"/>
                <a:gd name="connsiteY18" fmla="*/ 309073 h 1630924"/>
                <a:gd name="connsiteX19" fmla="*/ 1792210 w 2382252"/>
                <a:gd name="connsiteY19" fmla="*/ 319985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342821 w 2382252"/>
                <a:gd name="connsiteY6" fmla="*/ 1199223 h 1630924"/>
                <a:gd name="connsiteX7" fmla="*/ 430260 w 2382252"/>
                <a:gd name="connsiteY7" fmla="*/ 1193007 h 1630924"/>
                <a:gd name="connsiteX8" fmla="*/ 427193 w 2382252"/>
                <a:gd name="connsiteY8" fmla="*/ 914158 h 1630924"/>
                <a:gd name="connsiteX9" fmla="*/ 604456 w 2382252"/>
                <a:gd name="connsiteY9" fmla="*/ 910904 h 1630924"/>
                <a:gd name="connsiteX10" fmla="*/ 609142 w 2382252"/>
                <a:gd name="connsiteY10" fmla="*/ 869423 h 1630924"/>
                <a:gd name="connsiteX11" fmla="*/ 695798 w 2382252"/>
                <a:gd name="connsiteY11" fmla="*/ 871477 h 1630924"/>
                <a:gd name="connsiteX12" fmla="*/ 693749 w 2382252"/>
                <a:gd name="connsiteY12" fmla="*/ 776779 h 1630924"/>
                <a:gd name="connsiteX13" fmla="*/ 829738 w 2382252"/>
                <a:gd name="connsiteY13" fmla="*/ 772083 h 1630924"/>
                <a:gd name="connsiteX14" fmla="*/ 826983 w 2382252"/>
                <a:gd name="connsiteY14" fmla="*/ 684335 h 1630924"/>
                <a:gd name="connsiteX15" fmla="*/ 988455 w 2382252"/>
                <a:gd name="connsiteY15" fmla="*/ 688635 h 1630924"/>
                <a:gd name="connsiteX16" fmla="*/ 987910 w 2382252"/>
                <a:gd name="connsiteY16" fmla="*/ 561598 h 1630924"/>
                <a:gd name="connsiteX17" fmla="*/ 1182121 w 2382252"/>
                <a:gd name="connsiteY17" fmla="*/ 557900 h 1630924"/>
                <a:gd name="connsiteX18" fmla="*/ 1191505 w 2382252"/>
                <a:gd name="connsiteY18" fmla="*/ 309073 h 1630924"/>
                <a:gd name="connsiteX19" fmla="*/ 1792210 w 2382252"/>
                <a:gd name="connsiteY19" fmla="*/ 319985 h 1630924"/>
                <a:gd name="connsiteX20" fmla="*/ 1885529 w 2382252"/>
                <a:gd name="connsiteY20" fmla="*/ 118304 h 1630924"/>
                <a:gd name="connsiteX21" fmla="*/ 1881287 w 2382252"/>
                <a:gd name="connsiteY21" fmla="*/ 0 h 1630924"/>
                <a:gd name="connsiteX22" fmla="*/ 2382252 w 2382252"/>
                <a:gd name="connsiteY22" fmla="*/ 7988 h 1630924"/>
                <a:gd name="connsiteX0" fmla="*/ 0 w 2382252"/>
                <a:gd name="connsiteY0" fmla="*/ 1630618 h 1630924"/>
                <a:gd name="connsiteX1" fmla="*/ 191833 w 2382252"/>
                <a:gd name="connsiteY1" fmla="*/ 1626699 h 1630924"/>
                <a:gd name="connsiteX2" fmla="*/ 190712 w 2382252"/>
                <a:gd name="connsiteY2" fmla="*/ 1525781 h 1630924"/>
                <a:gd name="connsiteX3" fmla="*/ 260669 w 2382252"/>
                <a:gd name="connsiteY3" fmla="*/ 1529147 h 1630924"/>
                <a:gd name="connsiteX4" fmla="*/ 261928 w 2382252"/>
                <a:gd name="connsiteY4" fmla="*/ 1374513 h 1630924"/>
                <a:gd name="connsiteX5" fmla="*/ 342233 w 2382252"/>
                <a:gd name="connsiteY5" fmla="*/ 1376957 h 1630924"/>
                <a:gd name="connsiteX6" fmla="*/ 342821 w 2382252"/>
                <a:gd name="connsiteY6" fmla="*/ 1199223 h 1630924"/>
                <a:gd name="connsiteX7" fmla="*/ 430260 w 2382252"/>
                <a:gd name="connsiteY7" fmla="*/ 1193007 h 1630924"/>
                <a:gd name="connsiteX8" fmla="*/ 427193 w 2382252"/>
                <a:gd name="connsiteY8" fmla="*/ 914158 h 1630924"/>
                <a:gd name="connsiteX9" fmla="*/ 604456 w 2382252"/>
                <a:gd name="connsiteY9" fmla="*/ 910904 h 1630924"/>
                <a:gd name="connsiteX10" fmla="*/ 609142 w 2382252"/>
                <a:gd name="connsiteY10" fmla="*/ 869423 h 1630924"/>
                <a:gd name="connsiteX11" fmla="*/ 695798 w 2382252"/>
                <a:gd name="connsiteY11" fmla="*/ 871477 h 1630924"/>
                <a:gd name="connsiteX12" fmla="*/ 693749 w 2382252"/>
                <a:gd name="connsiteY12" fmla="*/ 776779 h 1630924"/>
                <a:gd name="connsiteX13" fmla="*/ 829738 w 2382252"/>
                <a:gd name="connsiteY13" fmla="*/ 772083 h 1630924"/>
                <a:gd name="connsiteX14" fmla="*/ 826983 w 2382252"/>
                <a:gd name="connsiteY14" fmla="*/ 684335 h 1630924"/>
                <a:gd name="connsiteX15" fmla="*/ 988455 w 2382252"/>
                <a:gd name="connsiteY15" fmla="*/ 688635 h 1630924"/>
                <a:gd name="connsiteX16" fmla="*/ 987910 w 2382252"/>
                <a:gd name="connsiteY16" fmla="*/ 561598 h 1630924"/>
                <a:gd name="connsiteX17" fmla="*/ 1182121 w 2382252"/>
                <a:gd name="connsiteY17" fmla="*/ 557900 h 1630924"/>
                <a:gd name="connsiteX18" fmla="*/ 1191505 w 2382252"/>
                <a:gd name="connsiteY18" fmla="*/ 309073 h 1630924"/>
                <a:gd name="connsiteX19" fmla="*/ 1792210 w 2382252"/>
                <a:gd name="connsiteY19" fmla="*/ 319985 h 1630924"/>
                <a:gd name="connsiteX20" fmla="*/ 1881287 w 2382252"/>
                <a:gd name="connsiteY20" fmla="*/ 0 h 1630924"/>
                <a:gd name="connsiteX21" fmla="*/ 2382252 w 2382252"/>
                <a:gd name="connsiteY21" fmla="*/ 7988 h 1630924"/>
                <a:gd name="connsiteX0" fmla="*/ 0 w 2382252"/>
                <a:gd name="connsiteY0" fmla="*/ 1623484 h 1623790"/>
                <a:gd name="connsiteX1" fmla="*/ 191833 w 2382252"/>
                <a:gd name="connsiteY1" fmla="*/ 1619565 h 1623790"/>
                <a:gd name="connsiteX2" fmla="*/ 190712 w 2382252"/>
                <a:gd name="connsiteY2" fmla="*/ 1518647 h 1623790"/>
                <a:gd name="connsiteX3" fmla="*/ 260669 w 2382252"/>
                <a:gd name="connsiteY3" fmla="*/ 1522013 h 1623790"/>
                <a:gd name="connsiteX4" fmla="*/ 261928 w 2382252"/>
                <a:gd name="connsiteY4" fmla="*/ 1367379 h 1623790"/>
                <a:gd name="connsiteX5" fmla="*/ 342233 w 2382252"/>
                <a:gd name="connsiteY5" fmla="*/ 1369823 h 1623790"/>
                <a:gd name="connsiteX6" fmla="*/ 342821 w 2382252"/>
                <a:gd name="connsiteY6" fmla="*/ 1192089 h 1623790"/>
                <a:gd name="connsiteX7" fmla="*/ 430260 w 2382252"/>
                <a:gd name="connsiteY7" fmla="*/ 1185873 h 1623790"/>
                <a:gd name="connsiteX8" fmla="*/ 427193 w 2382252"/>
                <a:gd name="connsiteY8" fmla="*/ 907024 h 1623790"/>
                <a:gd name="connsiteX9" fmla="*/ 604456 w 2382252"/>
                <a:gd name="connsiteY9" fmla="*/ 903770 h 1623790"/>
                <a:gd name="connsiteX10" fmla="*/ 609142 w 2382252"/>
                <a:gd name="connsiteY10" fmla="*/ 862289 h 1623790"/>
                <a:gd name="connsiteX11" fmla="*/ 695798 w 2382252"/>
                <a:gd name="connsiteY11" fmla="*/ 864343 h 1623790"/>
                <a:gd name="connsiteX12" fmla="*/ 693749 w 2382252"/>
                <a:gd name="connsiteY12" fmla="*/ 769645 h 1623790"/>
                <a:gd name="connsiteX13" fmla="*/ 829738 w 2382252"/>
                <a:gd name="connsiteY13" fmla="*/ 764949 h 1623790"/>
                <a:gd name="connsiteX14" fmla="*/ 826983 w 2382252"/>
                <a:gd name="connsiteY14" fmla="*/ 677201 h 1623790"/>
                <a:gd name="connsiteX15" fmla="*/ 988455 w 2382252"/>
                <a:gd name="connsiteY15" fmla="*/ 681501 h 1623790"/>
                <a:gd name="connsiteX16" fmla="*/ 987910 w 2382252"/>
                <a:gd name="connsiteY16" fmla="*/ 554464 h 1623790"/>
                <a:gd name="connsiteX17" fmla="*/ 1182121 w 2382252"/>
                <a:gd name="connsiteY17" fmla="*/ 550766 h 1623790"/>
                <a:gd name="connsiteX18" fmla="*/ 1191505 w 2382252"/>
                <a:gd name="connsiteY18" fmla="*/ 301939 h 1623790"/>
                <a:gd name="connsiteX19" fmla="*/ 1792210 w 2382252"/>
                <a:gd name="connsiteY19" fmla="*/ 312851 h 1623790"/>
                <a:gd name="connsiteX20" fmla="*/ 1793428 w 2382252"/>
                <a:gd name="connsiteY20" fmla="*/ 0 h 1623790"/>
                <a:gd name="connsiteX21" fmla="*/ 2382252 w 2382252"/>
                <a:gd name="connsiteY21" fmla="*/ 854 h 1623790"/>
                <a:gd name="connsiteX0" fmla="*/ 0 w 2382252"/>
                <a:gd name="connsiteY0" fmla="*/ 1623484 h 1623790"/>
                <a:gd name="connsiteX1" fmla="*/ 191833 w 2382252"/>
                <a:gd name="connsiteY1" fmla="*/ 1619565 h 1623790"/>
                <a:gd name="connsiteX2" fmla="*/ 190712 w 2382252"/>
                <a:gd name="connsiteY2" fmla="*/ 1518647 h 1623790"/>
                <a:gd name="connsiteX3" fmla="*/ 260669 w 2382252"/>
                <a:gd name="connsiteY3" fmla="*/ 1522013 h 1623790"/>
                <a:gd name="connsiteX4" fmla="*/ 261928 w 2382252"/>
                <a:gd name="connsiteY4" fmla="*/ 1367379 h 1623790"/>
                <a:gd name="connsiteX5" fmla="*/ 342233 w 2382252"/>
                <a:gd name="connsiteY5" fmla="*/ 1369823 h 1623790"/>
                <a:gd name="connsiteX6" fmla="*/ 342821 w 2382252"/>
                <a:gd name="connsiteY6" fmla="*/ 1192089 h 1623790"/>
                <a:gd name="connsiteX7" fmla="*/ 430260 w 2382252"/>
                <a:gd name="connsiteY7" fmla="*/ 1185873 h 1623790"/>
                <a:gd name="connsiteX8" fmla="*/ 427193 w 2382252"/>
                <a:gd name="connsiteY8" fmla="*/ 907024 h 1623790"/>
                <a:gd name="connsiteX9" fmla="*/ 604456 w 2382252"/>
                <a:gd name="connsiteY9" fmla="*/ 903770 h 1623790"/>
                <a:gd name="connsiteX10" fmla="*/ 609142 w 2382252"/>
                <a:gd name="connsiteY10" fmla="*/ 862289 h 1623790"/>
                <a:gd name="connsiteX11" fmla="*/ 695798 w 2382252"/>
                <a:gd name="connsiteY11" fmla="*/ 864343 h 1623790"/>
                <a:gd name="connsiteX12" fmla="*/ 693749 w 2382252"/>
                <a:gd name="connsiteY12" fmla="*/ 769645 h 1623790"/>
                <a:gd name="connsiteX13" fmla="*/ 829738 w 2382252"/>
                <a:gd name="connsiteY13" fmla="*/ 764949 h 1623790"/>
                <a:gd name="connsiteX14" fmla="*/ 826983 w 2382252"/>
                <a:gd name="connsiteY14" fmla="*/ 677201 h 1623790"/>
                <a:gd name="connsiteX15" fmla="*/ 988455 w 2382252"/>
                <a:gd name="connsiteY15" fmla="*/ 681501 h 1623790"/>
                <a:gd name="connsiteX16" fmla="*/ 987910 w 2382252"/>
                <a:gd name="connsiteY16" fmla="*/ 554464 h 1623790"/>
                <a:gd name="connsiteX17" fmla="*/ 1182121 w 2382252"/>
                <a:gd name="connsiteY17" fmla="*/ 550766 h 1623790"/>
                <a:gd name="connsiteX18" fmla="*/ 1191505 w 2382252"/>
                <a:gd name="connsiteY18" fmla="*/ 301939 h 1623790"/>
                <a:gd name="connsiteX19" fmla="*/ 1792210 w 2382252"/>
                <a:gd name="connsiteY19" fmla="*/ 312851 h 1623790"/>
                <a:gd name="connsiteX20" fmla="*/ 1793428 w 2382252"/>
                <a:gd name="connsiteY20" fmla="*/ 0 h 1623790"/>
                <a:gd name="connsiteX21" fmla="*/ 2382252 w 2382252"/>
                <a:gd name="connsiteY21" fmla="*/ 854 h 1623790"/>
                <a:gd name="connsiteX0" fmla="*/ 0 w 2382252"/>
                <a:gd name="connsiteY0" fmla="*/ 1623484 h 1623790"/>
                <a:gd name="connsiteX1" fmla="*/ 191833 w 2382252"/>
                <a:gd name="connsiteY1" fmla="*/ 1619565 h 1623790"/>
                <a:gd name="connsiteX2" fmla="*/ 190712 w 2382252"/>
                <a:gd name="connsiteY2" fmla="*/ 1518647 h 1623790"/>
                <a:gd name="connsiteX3" fmla="*/ 260669 w 2382252"/>
                <a:gd name="connsiteY3" fmla="*/ 1522013 h 1623790"/>
                <a:gd name="connsiteX4" fmla="*/ 261928 w 2382252"/>
                <a:gd name="connsiteY4" fmla="*/ 1367379 h 1623790"/>
                <a:gd name="connsiteX5" fmla="*/ 342233 w 2382252"/>
                <a:gd name="connsiteY5" fmla="*/ 1369823 h 1623790"/>
                <a:gd name="connsiteX6" fmla="*/ 342821 w 2382252"/>
                <a:gd name="connsiteY6" fmla="*/ 1192089 h 1623790"/>
                <a:gd name="connsiteX7" fmla="*/ 430260 w 2382252"/>
                <a:gd name="connsiteY7" fmla="*/ 1185873 h 1623790"/>
                <a:gd name="connsiteX8" fmla="*/ 427193 w 2382252"/>
                <a:gd name="connsiteY8" fmla="*/ 907024 h 1623790"/>
                <a:gd name="connsiteX9" fmla="*/ 604456 w 2382252"/>
                <a:gd name="connsiteY9" fmla="*/ 903770 h 1623790"/>
                <a:gd name="connsiteX10" fmla="*/ 609142 w 2382252"/>
                <a:gd name="connsiteY10" fmla="*/ 862289 h 1623790"/>
                <a:gd name="connsiteX11" fmla="*/ 695798 w 2382252"/>
                <a:gd name="connsiteY11" fmla="*/ 864343 h 1623790"/>
                <a:gd name="connsiteX12" fmla="*/ 693749 w 2382252"/>
                <a:gd name="connsiteY12" fmla="*/ 769645 h 1623790"/>
                <a:gd name="connsiteX13" fmla="*/ 829738 w 2382252"/>
                <a:gd name="connsiteY13" fmla="*/ 764949 h 1623790"/>
                <a:gd name="connsiteX14" fmla="*/ 826983 w 2382252"/>
                <a:gd name="connsiteY14" fmla="*/ 677201 h 1623790"/>
                <a:gd name="connsiteX15" fmla="*/ 988455 w 2382252"/>
                <a:gd name="connsiteY15" fmla="*/ 681501 h 1623790"/>
                <a:gd name="connsiteX16" fmla="*/ 987910 w 2382252"/>
                <a:gd name="connsiteY16" fmla="*/ 554464 h 1623790"/>
                <a:gd name="connsiteX17" fmla="*/ 1182121 w 2382252"/>
                <a:gd name="connsiteY17" fmla="*/ 550766 h 1623790"/>
                <a:gd name="connsiteX18" fmla="*/ 1191505 w 2382252"/>
                <a:gd name="connsiteY18" fmla="*/ 301939 h 1623790"/>
                <a:gd name="connsiteX19" fmla="*/ 1792210 w 2382252"/>
                <a:gd name="connsiteY19" fmla="*/ 312851 h 1623790"/>
                <a:gd name="connsiteX20" fmla="*/ 1793428 w 2382252"/>
                <a:gd name="connsiteY20" fmla="*/ 0 h 1623790"/>
                <a:gd name="connsiteX21" fmla="*/ 2382252 w 2382252"/>
                <a:gd name="connsiteY21" fmla="*/ 854 h 1623790"/>
                <a:gd name="connsiteX0" fmla="*/ 0 w 2382252"/>
                <a:gd name="connsiteY0" fmla="*/ 1623484 h 1623790"/>
                <a:gd name="connsiteX1" fmla="*/ 191833 w 2382252"/>
                <a:gd name="connsiteY1" fmla="*/ 1619565 h 1623790"/>
                <a:gd name="connsiteX2" fmla="*/ 190712 w 2382252"/>
                <a:gd name="connsiteY2" fmla="*/ 1518647 h 1623790"/>
                <a:gd name="connsiteX3" fmla="*/ 260669 w 2382252"/>
                <a:gd name="connsiteY3" fmla="*/ 1522013 h 1623790"/>
                <a:gd name="connsiteX4" fmla="*/ 261928 w 2382252"/>
                <a:gd name="connsiteY4" fmla="*/ 1367379 h 1623790"/>
                <a:gd name="connsiteX5" fmla="*/ 342233 w 2382252"/>
                <a:gd name="connsiteY5" fmla="*/ 1369823 h 1623790"/>
                <a:gd name="connsiteX6" fmla="*/ 342821 w 2382252"/>
                <a:gd name="connsiteY6" fmla="*/ 1192089 h 1623790"/>
                <a:gd name="connsiteX7" fmla="*/ 430260 w 2382252"/>
                <a:gd name="connsiteY7" fmla="*/ 1185873 h 1623790"/>
                <a:gd name="connsiteX8" fmla="*/ 427193 w 2382252"/>
                <a:gd name="connsiteY8" fmla="*/ 907024 h 1623790"/>
                <a:gd name="connsiteX9" fmla="*/ 604456 w 2382252"/>
                <a:gd name="connsiteY9" fmla="*/ 903770 h 1623790"/>
                <a:gd name="connsiteX10" fmla="*/ 609142 w 2382252"/>
                <a:gd name="connsiteY10" fmla="*/ 862289 h 1623790"/>
                <a:gd name="connsiteX11" fmla="*/ 695798 w 2382252"/>
                <a:gd name="connsiteY11" fmla="*/ 864343 h 1623790"/>
                <a:gd name="connsiteX12" fmla="*/ 693749 w 2382252"/>
                <a:gd name="connsiteY12" fmla="*/ 769645 h 1623790"/>
                <a:gd name="connsiteX13" fmla="*/ 829738 w 2382252"/>
                <a:gd name="connsiteY13" fmla="*/ 764949 h 1623790"/>
                <a:gd name="connsiteX14" fmla="*/ 826983 w 2382252"/>
                <a:gd name="connsiteY14" fmla="*/ 677201 h 1623790"/>
                <a:gd name="connsiteX15" fmla="*/ 988455 w 2382252"/>
                <a:gd name="connsiteY15" fmla="*/ 681501 h 1623790"/>
                <a:gd name="connsiteX16" fmla="*/ 987910 w 2382252"/>
                <a:gd name="connsiteY16" fmla="*/ 554464 h 1623790"/>
                <a:gd name="connsiteX17" fmla="*/ 1182121 w 2382252"/>
                <a:gd name="connsiteY17" fmla="*/ 550766 h 1623790"/>
                <a:gd name="connsiteX18" fmla="*/ 1191505 w 2382252"/>
                <a:gd name="connsiteY18" fmla="*/ 301939 h 1623790"/>
                <a:gd name="connsiteX19" fmla="*/ 1792210 w 2382252"/>
                <a:gd name="connsiteY19" fmla="*/ 312851 h 1623790"/>
                <a:gd name="connsiteX20" fmla="*/ 1793428 w 2382252"/>
                <a:gd name="connsiteY20" fmla="*/ 0 h 1623790"/>
                <a:gd name="connsiteX21" fmla="*/ 2382252 w 2382252"/>
                <a:gd name="connsiteY21" fmla="*/ 854 h 1623790"/>
                <a:gd name="connsiteX0" fmla="*/ 0 w 2382252"/>
                <a:gd name="connsiteY0" fmla="*/ 1623484 h 1623790"/>
                <a:gd name="connsiteX1" fmla="*/ 191833 w 2382252"/>
                <a:gd name="connsiteY1" fmla="*/ 1619565 h 1623790"/>
                <a:gd name="connsiteX2" fmla="*/ 190712 w 2382252"/>
                <a:gd name="connsiteY2" fmla="*/ 1518647 h 1623790"/>
                <a:gd name="connsiteX3" fmla="*/ 260669 w 2382252"/>
                <a:gd name="connsiteY3" fmla="*/ 1522013 h 1623790"/>
                <a:gd name="connsiteX4" fmla="*/ 261928 w 2382252"/>
                <a:gd name="connsiteY4" fmla="*/ 1367379 h 1623790"/>
                <a:gd name="connsiteX5" fmla="*/ 342233 w 2382252"/>
                <a:gd name="connsiteY5" fmla="*/ 1362689 h 1623790"/>
                <a:gd name="connsiteX6" fmla="*/ 342821 w 2382252"/>
                <a:gd name="connsiteY6" fmla="*/ 1192089 h 1623790"/>
                <a:gd name="connsiteX7" fmla="*/ 430260 w 2382252"/>
                <a:gd name="connsiteY7" fmla="*/ 1185873 h 1623790"/>
                <a:gd name="connsiteX8" fmla="*/ 427193 w 2382252"/>
                <a:gd name="connsiteY8" fmla="*/ 907024 h 1623790"/>
                <a:gd name="connsiteX9" fmla="*/ 604456 w 2382252"/>
                <a:gd name="connsiteY9" fmla="*/ 903770 h 1623790"/>
                <a:gd name="connsiteX10" fmla="*/ 609142 w 2382252"/>
                <a:gd name="connsiteY10" fmla="*/ 862289 h 1623790"/>
                <a:gd name="connsiteX11" fmla="*/ 695798 w 2382252"/>
                <a:gd name="connsiteY11" fmla="*/ 864343 h 1623790"/>
                <a:gd name="connsiteX12" fmla="*/ 693749 w 2382252"/>
                <a:gd name="connsiteY12" fmla="*/ 769645 h 1623790"/>
                <a:gd name="connsiteX13" fmla="*/ 829738 w 2382252"/>
                <a:gd name="connsiteY13" fmla="*/ 764949 h 1623790"/>
                <a:gd name="connsiteX14" fmla="*/ 826983 w 2382252"/>
                <a:gd name="connsiteY14" fmla="*/ 677201 h 1623790"/>
                <a:gd name="connsiteX15" fmla="*/ 988455 w 2382252"/>
                <a:gd name="connsiteY15" fmla="*/ 681501 h 1623790"/>
                <a:gd name="connsiteX16" fmla="*/ 987910 w 2382252"/>
                <a:gd name="connsiteY16" fmla="*/ 554464 h 1623790"/>
                <a:gd name="connsiteX17" fmla="*/ 1182121 w 2382252"/>
                <a:gd name="connsiteY17" fmla="*/ 550766 h 1623790"/>
                <a:gd name="connsiteX18" fmla="*/ 1191505 w 2382252"/>
                <a:gd name="connsiteY18" fmla="*/ 301939 h 1623790"/>
                <a:gd name="connsiteX19" fmla="*/ 1792210 w 2382252"/>
                <a:gd name="connsiteY19" fmla="*/ 312851 h 1623790"/>
                <a:gd name="connsiteX20" fmla="*/ 1793428 w 2382252"/>
                <a:gd name="connsiteY20" fmla="*/ 0 h 1623790"/>
                <a:gd name="connsiteX21" fmla="*/ 2382252 w 2382252"/>
                <a:gd name="connsiteY21" fmla="*/ 854 h 162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82252" h="1623790">
                  <a:moveTo>
                    <a:pt x="0" y="1623484"/>
                  </a:moveTo>
                  <a:cubicBezTo>
                    <a:pt x="25028" y="1609188"/>
                    <a:pt x="151262" y="1632871"/>
                    <a:pt x="191833" y="1619565"/>
                  </a:cubicBezTo>
                  <a:cubicBezTo>
                    <a:pt x="193351" y="1575662"/>
                    <a:pt x="188927" y="1553982"/>
                    <a:pt x="190712" y="1518647"/>
                  </a:cubicBezTo>
                  <a:cubicBezTo>
                    <a:pt x="223740" y="1525384"/>
                    <a:pt x="230866" y="1521840"/>
                    <a:pt x="260669" y="1522013"/>
                  </a:cubicBezTo>
                  <a:cubicBezTo>
                    <a:pt x="261833" y="1476289"/>
                    <a:pt x="263649" y="1416153"/>
                    <a:pt x="261928" y="1367379"/>
                  </a:cubicBezTo>
                  <a:cubicBezTo>
                    <a:pt x="301865" y="1368324"/>
                    <a:pt x="302068" y="1370369"/>
                    <a:pt x="342233" y="1362689"/>
                  </a:cubicBezTo>
                  <a:cubicBezTo>
                    <a:pt x="345123" y="1277461"/>
                    <a:pt x="338408" y="1246552"/>
                    <a:pt x="342821" y="1192089"/>
                  </a:cubicBezTo>
                  <a:cubicBezTo>
                    <a:pt x="377761" y="1191502"/>
                    <a:pt x="402464" y="1188841"/>
                    <a:pt x="430260" y="1185873"/>
                  </a:cubicBezTo>
                  <a:cubicBezTo>
                    <a:pt x="429718" y="1111817"/>
                    <a:pt x="427735" y="971555"/>
                    <a:pt x="427193" y="907024"/>
                  </a:cubicBezTo>
                  <a:cubicBezTo>
                    <a:pt x="490087" y="907723"/>
                    <a:pt x="560612" y="907833"/>
                    <a:pt x="604456" y="903770"/>
                  </a:cubicBezTo>
                  <a:cubicBezTo>
                    <a:pt x="606646" y="856923"/>
                    <a:pt x="609334" y="894848"/>
                    <a:pt x="609142" y="862289"/>
                  </a:cubicBezTo>
                  <a:cubicBezTo>
                    <a:pt x="661654" y="860100"/>
                    <a:pt x="638524" y="866532"/>
                    <a:pt x="695798" y="864343"/>
                  </a:cubicBezTo>
                  <a:cubicBezTo>
                    <a:pt x="696701" y="820307"/>
                    <a:pt x="695227" y="823207"/>
                    <a:pt x="693749" y="769645"/>
                  </a:cubicBezTo>
                  <a:lnTo>
                    <a:pt x="829738" y="764949"/>
                  </a:lnTo>
                  <a:cubicBezTo>
                    <a:pt x="832592" y="706625"/>
                    <a:pt x="826510" y="730763"/>
                    <a:pt x="826983" y="677201"/>
                  </a:cubicBezTo>
                  <a:cubicBezTo>
                    <a:pt x="892496" y="675948"/>
                    <a:pt x="932468" y="685134"/>
                    <a:pt x="988455" y="681501"/>
                  </a:cubicBezTo>
                  <a:cubicBezTo>
                    <a:pt x="987720" y="629305"/>
                    <a:pt x="983881" y="599516"/>
                    <a:pt x="987910" y="554464"/>
                  </a:cubicBezTo>
                  <a:cubicBezTo>
                    <a:pt x="1041358" y="549035"/>
                    <a:pt x="1128673" y="551433"/>
                    <a:pt x="1182121" y="550766"/>
                  </a:cubicBezTo>
                  <a:cubicBezTo>
                    <a:pt x="1176736" y="495839"/>
                    <a:pt x="1194508" y="333053"/>
                    <a:pt x="1191505" y="301939"/>
                  </a:cubicBezTo>
                  <a:cubicBezTo>
                    <a:pt x="1271034" y="296432"/>
                    <a:pt x="1734112" y="314027"/>
                    <a:pt x="1792210" y="312851"/>
                  </a:cubicBezTo>
                  <a:cubicBezTo>
                    <a:pt x="1794213" y="218527"/>
                    <a:pt x="1792988" y="112649"/>
                    <a:pt x="1793428" y="0"/>
                  </a:cubicBezTo>
                  <a:lnTo>
                    <a:pt x="2382252" y="854"/>
                  </a:lnTo>
                </a:path>
              </a:pathLst>
            </a:custGeom>
            <a:noFill/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5834303" y="4974593"/>
              <a:ext cx="2661359" cy="310264"/>
            </a:xfrm>
            <a:custGeom>
              <a:avLst/>
              <a:gdLst>
                <a:gd name="connsiteX0" fmla="*/ 0 w 2389632"/>
                <a:gd name="connsiteY0" fmla="*/ 1621536 h 1621536"/>
                <a:gd name="connsiteX1" fmla="*/ 2389632 w 2389632"/>
                <a:gd name="connsiteY1" fmla="*/ 0 h 1621536"/>
                <a:gd name="connsiteX2" fmla="*/ 2389632 w 2389632"/>
                <a:gd name="connsiteY2" fmla="*/ 0 h 1621536"/>
                <a:gd name="connsiteX0" fmla="*/ 0 w 2389632"/>
                <a:gd name="connsiteY0" fmla="*/ 1621536 h 1636244"/>
                <a:gd name="connsiteX1" fmla="*/ 162772 w 2389632"/>
                <a:gd name="connsiteY1" fmla="*/ 1627950 h 1636244"/>
                <a:gd name="connsiteX2" fmla="*/ 2389632 w 2389632"/>
                <a:gd name="connsiteY2" fmla="*/ 0 h 1636244"/>
                <a:gd name="connsiteX3" fmla="*/ 2389632 w 2389632"/>
                <a:gd name="connsiteY3" fmla="*/ 0 h 1636244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2367964 w 2367964"/>
                <a:gd name="connsiteY2" fmla="*/ 0 h 1637756"/>
                <a:gd name="connsiteX3" fmla="*/ 2367964 w 2367964"/>
                <a:gd name="connsiteY3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367964 w 2367964"/>
                <a:gd name="connsiteY3" fmla="*/ 0 h 1637756"/>
                <a:gd name="connsiteX4" fmla="*/ 2367964 w 2367964"/>
                <a:gd name="connsiteY4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367964 w 2367964"/>
                <a:gd name="connsiteY4" fmla="*/ 0 h 1637756"/>
                <a:gd name="connsiteX5" fmla="*/ 2367964 w 2367964"/>
                <a:gd name="connsiteY5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2367964 w 2367964"/>
                <a:gd name="connsiteY5" fmla="*/ 0 h 1637756"/>
                <a:gd name="connsiteX6" fmla="*/ 2367964 w 2367964"/>
                <a:gd name="connsiteY6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2367964 w 2367964"/>
                <a:gd name="connsiteY6" fmla="*/ 0 h 1637756"/>
                <a:gd name="connsiteX7" fmla="*/ 2367964 w 2367964"/>
                <a:gd name="connsiteY7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2367964 w 2367964"/>
                <a:gd name="connsiteY7" fmla="*/ 0 h 1637756"/>
                <a:gd name="connsiteX8" fmla="*/ 2367964 w 2367964"/>
                <a:gd name="connsiteY8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2367964 w 2367964"/>
                <a:gd name="connsiteY8" fmla="*/ 0 h 1637756"/>
                <a:gd name="connsiteX9" fmla="*/ 2367964 w 2367964"/>
                <a:gd name="connsiteY9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2367964 w 2367964"/>
                <a:gd name="connsiteY9" fmla="*/ 0 h 1637756"/>
                <a:gd name="connsiteX10" fmla="*/ 2367964 w 2367964"/>
                <a:gd name="connsiteY10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2367964 w 2367964"/>
                <a:gd name="connsiteY10" fmla="*/ 0 h 1637756"/>
                <a:gd name="connsiteX11" fmla="*/ 2367964 w 2367964"/>
                <a:gd name="connsiteY11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2367964 w 2367964"/>
                <a:gd name="connsiteY11" fmla="*/ 0 h 1637756"/>
                <a:gd name="connsiteX12" fmla="*/ 2367964 w 2367964"/>
                <a:gd name="connsiteY12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2367964 w 2367964"/>
                <a:gd name="connsiteY12" fmla="*/ 0 h 1637756"/>
                <a:gd name="connsiteX13" fmla="*/ 2367964 w 2367964"/>
                <a:gd name="connsiteY13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2367964 w 2367964"/>
                <a:gd name="connsiteY13" fmla="*/ 0 h 1637756"/>
                <a:gd name="connsiteX14" fmla="*/ 2367964 w 2367964"/>
                <a:gd name="connsiteY14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1228850 w 2367964"/>
                <a:gd name="connsiteY13" fmla="*/ 462198 h 1637756"/>
                <a:gd name="connsiteX14" fmla="*/ 2367964 w 2367964"/>
                <a:gd name="connsiteY14" fmla="*/ 0 h 1637756"/>
                <a:gd name="connsiteX15" fmla="*/ 2367964 w 2367964"/>
                <a:gd name="connsiteY15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1228850 w 2367964"/>
                <a:gd name="connsiteY13" fmla="*/ 462198 h 1637756"/>
                <a:gd name="connsiteX14" fmla="*/ 1241851 w 2367964"/>
                <a:gd name="connsiteY14" fmla="*/ 319188 h 1637756"/>
                <a:gd name="connsiteX15" fmla="*/ 2367964 w 2367964"/>
                <a:gd name="connsiteY15" fmla="*/ 0 h 1637756"/>
                <a:gd name="connsiteX16" fmla="*/ 2367964 w 2367964"/>
                <a:gd name="connsiteY16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1228850 w 2367964"/>
                <a:gd name="connsiteY13" fmla="*/ 462198 h 1637756"/>
                <a:gd name="connsiteX14" fmla="*/ 1241851 w 2367964"/>
                <a:gd name="connsiteY14" fmla="*/ 319188 h 1637756"/>
                <a:gd name="connsiteX15" fmla="*/ 1514871 w 2367964"/>
                <a:gd name="connsiteY15" fmla="*/ 297519 h 1637756"/>
                <a:gd name="connsiteX16" fmla="*/ 2367964 w 2367964"/>
                <a:gd name="connsiteY16" fmla="*/ 0 h 1637756"/>
                <a:gd name="connsiteX17" fmla="*/ 2367964 w 2367964"/>
                <a:gd name="connsiteY17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1228850 w 2367964"/>
                <a:gd name="connsiteY13" fmla="*/ 462198 h 1637756"/>
                <a:gd name="connsiteX14" fmla="*/ 1241851 w 2367964"/>
                <a:gd name="connsiteY14" fmla="*/ 319188 h 1637756"/>
                <a:gd name="connsiteX15" fmla="*/ 1514871 w 2367964"/>
                <a:gd name="connsiteY15" fmla="*/ 297519 h 1637756"/>
                <a:gd name="connsiteX16" fmla="*/ 1527872 w 2367964"/>
                <a:gd name="connsiteY16" fmla="*/ 163176 h 1637756"/>
                <a:gd name="connsiteX17" fmla="*/ 2367964 w 2367964"/>
                <a:gd name="connsiteY17" fmla="*/ 0 h 1637756"/>
                <a:gd name="connsiteX18" fmla="*/ 2367964 w 2367964"/>
                <a:gd name="connsiteY18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1228850 w 2367964"/>
                <a:gd name="connsiteY13" fmla="*/ 462198 h 1637756"/>
                <a:gd name="connsiteX14" fmla="*/ 1241851 w 2367964"/>
                <a:gd name="connsiteY14" fmla="*/ 319188 h 1637756"/>
                <a:gd name="connsiteX15" fmla="*/ 1514871 w 2367964"/>
                <a:gd name="connsiteY15" fmla="*/ 297519 h 1637756"/>
                <a:gd name="connsiteX16" fmla="*/ 1527872 w 2367964"/>
                <a:gd name="connsiteY16" fmla="*/ 163176 h 1637756"/>
                <a:gd name="connsiteX17" fmla="*/ 1800892 w 2367964"/>
                <a:gd name="connsiteY17" fmla="*/ 163176 h 1637756"/>
                <a:gd name="connsiteX18" fmla="*/ 2367964 w 2367964"/>
                <a:gd name="connsiteY18" fmla="*/ 0 h 1637756"/>
                <a:gd name="connsiteX19" fmla="*/ 2367964 w 2367964"/>
                <a:gd name="connsiteY19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1228850 w 2367964"/>
                <a:gd name="connsiteY13" fmla="*/ 462198 h 1637756"/>
                <a:gd name="connsiteX14" fmla="*/ 1241851 w 2367964"/>
                <a:gd name="connsiteY14" fmla="*/ 319188 h 1637756"/>
                <a:gd name="connsiteX15" fmla="*/ 1514871 w 2367964"/>
                <a:gd name="connsiteY15" fmla="*/ 297519 h 1637756"/>
                <a:gd name="connsiteX16" fmla="*/ 1527872 w 2367964"/>
                <a:gd name="connsiteY16" fmla="*/ 163176 h 1637756"/>
                <a:gd name="connsiteX17" fmla="*/ 1800892 w 2367964"/>
                <a:gd name="connsiteY17" fmla="*/ 163176 h 1637756"/>
                <a:gd name="connsiteX18" fmla="*/ 1818226 w 2367964"/>
                <a:gd name="connsiteY18" fmla="*/ 15832 h 1637756"/>
                <a:gd name="connsiteX19" fmla="*/ 2367964 w 2367964"/>
                <a:gd name="connsiteY19" fmla="*/ 0 h 1637756"/>
                <a:gd name="connsiteX20" fmla="*/ 2367964 w 2367964"/>
                <a:gd name="connsiteY20" fmla="*/ 0 h 163775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8439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8439 w 2367964"/>
                <a:gd name="connsiteY2" fmla="*/ 1341929 h 1634536"/>
                <a:gd name="connsiteX3" fmla="*/ 210442 w 2367964"/>
                <a:gd name="connsiteY3" fmla="*/ 1350597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71440 w 2367964"/>
                <a:gd name="connsiteY2" fmla="*/ 1367931 h 1634536"/>
                <a:gd name="connsiteX3" fmla="*/ 210442 w 2367964"/>
                <a:gd name="connsiteY3" fmla="*/ 1350597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0442 w 2367964"/>
                <a:gd name="connsiteY3" fmla="*/ 1350597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0442 w 2367964"/>
                <a:gd name="connsiteY3" fmla="*/ 1350597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0442 w 2367964"/>
                <a:gd name="connsiteY3" fmla="*/ 1350597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45288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45288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45288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45288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45288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45288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35763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35763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76215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76215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08691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08691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27563 w 2367964"/>
                <a:gd name="connsiteY14" fmla="*/ 307282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27563 w 2367964"/>
                <a:gd name="connsiteY14" fmla="*/ 307282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5993 w 2367964"/>
                <a:gd name="connsiteY13" fmla="*/ 459817 h 1634536"/>
                <a:gd name="connsiteX14" fmla="*/ 1227563 w 2367964"/>
                <a:gd name="connsiteY14" fmla="*/ 307282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5655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5655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5655 w 2367964"/>
                <a:gd name="connsiteY17" fmla="*/ 163176 h 1634536"/>
                <a:gd name="connsiteX18" fmla="*/ 1808701 w 2367964"/>
                <a:gd name="connsiteY18" fmla="*/ 13451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10417 w 2367964"/>
                <a:gd name="connsiteY17" fmla="*/ 158413 h 1634536"/>
                <a:gd name="connsiteX18" fmla="*/ 1808701 w 2367964"/>
                <a:gd name="connsiteY18" fmla="*/ 13451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10417 w 2367964"/>
                <a:gd name="connsiteY17" fmla="*/ 158413 h 1634536"/>
                <a:gd name="connsiteX18" fmla="*/ 1808701 w 2367964"/>
                <a:gd name="connsiteY18" fmla="*/ 13451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10417 w 2367964"/>
                <a:gd name="connsiteY17" fmla="*/ 158413 h 1634536"/>
                <a:gd name="connsiteX18" fmla="*/ 1808701 w 2367964"/>
                <a:gd name="connsiteY18" fmla="*/ 13451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407583"/>
                <a:gd name="connsiteY0" fmla="*/ 1638743 h 1638743"/>
                <a:gd name="connsiteX1" fmla="*/ 141104 w 2407583"/>
                <a:gd name="connsiteY1" fmla="*/ 1632157 h 1638743"/>
                <a:gd name="connsiteX2" fmla="*/ 150009 w 2407583"/>
                <a:gd name="connsiteY2" fmla="*/ 1334038 h 1638743"/>
                <a:gd name="connsiteX3" fmla="*/ 215204 w 2407583"/>
                <a:gd name="connsiteY3" fmla="*/ 1330991 h 1638743"/>
                <a:gd name="connsiteX4" fmla="*/ 218680 w 2407583"/>
                <a:gd name="connsiteY4" fmla="*/ 1042351 h 1638743"/>
                <a:gd name="connsiteX5" fmla="*/ 362120 w 2407583"/>
                <a:gd name="connsiteY5" fmla="*/ 1042780 h 1638743"/>
                <a:gd name="connsiteX6" fmla="*/ 366690 w 2407583"/>
                <a:gd name="connsiteY6" fmla="*/ 947012 h 1638743"/>
                <a:gd name="connsiteX7" fmla="*/ 572944 w 2407583"/>
                <a:gd name="connsiteY7" fmla="*/ 947440 h 1638743"/>
                <a:gd name="connsiteX8" fmla="*/ 574469 w 2407583"/>
                <a:gd name="connsiteY8" fmla="*/ 782762 h 1638743"/>
                <a:gd name="connsiteX9" fmla="*/ 789199 w 2407583"/>
                <a:gd name="connsiteY9" fmla="*/ 785143 h 1638743"/>
                <a:gd name="connsiteX10" fmla="*/ 795485 w 2407583"/>
                <a:gd name="connsiteY10" fmla="*/ 617225 h 1638743"/>
                <a:gd name="connsiteX11" fmla="*/ 1013454 w 2407583"/>
                <a:gd name="connsiteY11" fmla="*/ 616130 h 1638743"/>
                <a:gd name="connsiteX12" fmla="*/ 1018024 w 2407583"/>
                <a:gd name="connsiteY12" fmla="*/ 470739 h 1638743"/>
                <a:gd name="connsiteX13" fmla="*/ 1233612 w 2407583"/>
                <a:gd name="connsiteY13" fmla="*/ 468786 h 1638743"/>
                <a:gd name="connsiteX14" fmla="*/ 1227563 w 2407583"/>
                <a:gd name="connsiteY14" fmla="*/ 311489 h 1638743"/>
                <a:gd name="connsiteX15" fmla="*/ 1517253 w 2407583"/>
                <a:gd name="connsiteY15" fmla="*/ 304107 h 1638743"/>
                <a:gd name="connsiteX16" fmla="*/ 1525491 w 2407583"/>
                <a:gd name="connsiteY16" fmla="*/ 162620 h 1638743"/>
                <a:gd name="connsiteX17" fmla="*/ 1810417 w 2407583"/>
                <a:gd name="connsiteY17" fmla="*/ 162620 h 1638743"/>
                <a:gd name="connsiteX18" fmla="*/ 1808701 w 2407583"/>
                <a:gd name="connsiteY18" fmla="*/ 17658 h 1638743"/>
                <a:gd name="connsiteX19" fmla="*/ 2367964 w 2407583"/>
                <a:gd name="connsiteY19" fmla="*/ 4207 h 1638743"/>
                <a:gd name="connsiteX20" fmla="*/ 2360821 w 2407583"/>
                <a:gd name="connsiteY20" fmla="*/ 101838 h 1638743"/>
                <a:gd name="connsiteX0" fmla="*/ 0 w 2360821"/>
                <a:gd name="connsiteY0" fmla="*/ 1622002 h 1622002"/>
                <a:gd name="connsiteX1" fmla="*/ 141104 w 2360821"/>
                <a:gd name="connsiteY1" fmla="*/ 1615416 h 1622002"/>
                <a:gd name="connsiteX2" fmla="*/ 150009 w 2360821"/>
                <a:gd name="connsiteY2" fmla="*/ 1317297 h 1622002"/>
                <a:gd name="connsiteX3" fmla="*/ 215204 w 2360821"/>
                <a:gd name="connsiteY3" fmla="*/ 1314250 h 1622002"/>
                <a:gd name="connsiteX4" fmla="*/ 218680 w 2360821"/>
                <a:gd name="connsiteY4" fmla="*/ 1025610 h 1622002"/>
                <a:gd name="connsiteX5" fmla="*/ 362120 w 2360821"/>
                <a:gd name="connsiteY5" fmla="*/ 1026039 h 1622002"/>
                <a:gd name="connsiteX6" fmla="*/ 366690 w 2360821"/>
                <a:gd name="connsiteY6" fmla="*/ 930271 h 1622002"/>
                <a:gd name="connsiteX7" fmla="*/ 572944 w 2360821"/>
                <a:gd name="connsiteY7" fmla="*/ 930699 h 1622002"/>
                <a:gd name="connsiteX8" fmla="*/ 574469 w 2360821"/>
                <a:gd name="connsiteY8" fmla="*/ 766021 h 1622002"/>
                <a:gd name="connsiteX9" fmla="*/ 789199 w 2360821"/>
                <a:gd name="connsiteY9" fmla="*/ 768402 h 1622002"/>
                <a:gd name="connsiteX10" fmla="*/ 795485 w 2360821"/>
                <a:gd name="connsiteY10" fmla="*/ 600484 h 1622002"/>
                <a:gd name="connsiteX11" fmla="*/ 1013454 w 2360821"/>
                <a:gd name="connsiteY11" fmla="*/ 599389 h 1622002"/>
                <a:gd name="connsiteX12" fmla="*/ 1018024 w 2360821"/>
                <a:gd name="connsiteY12" fmla="*/ 453998 h 1622002"/>
                <a:gd name="connsiteX13" fmla="*/ 1233612 w 2360821"/>
                <a:gd name="connsiteY13" fmla="*/ 452045 h 1622002"/>
                <a:gd name="connsiteX14" fmla="*/ 1227563 w 2360821"/>
                <a:gd name="connsiteY14" fmla="*/ 294748 h 1622002"/>
                <a:gd name="connsiteX15" fmla="*/ 1517253 w 2360821"/>
                <a:gd name="connsiteY15" fmla="*/ 287366 h 1622002"/>
                <a:gd name="connsiteX16" fmla="*/ 1525491 w 2360821"/>
                <a:gd name="connsiteY16" fmla="*/ 145879 h 1622002"/>
                <a:gd name="connsiteX17" fmla="*/ 1810417 w 2360821"/>
                <a:gd name="connsiteY17" fmla="*/ 145879 h 1622002"/>
                <a:gd name="connsiteX18" fmla="*/ 1808701 w 2360821"/>
                <a:gd name="connsiteY18" fmla="*/ 917 h 1622002"/>
                <a:gd name="connsiteX19" fmla="*/ 2360821 w 2360821"/>
                <a:gd name="connsiteY19" fmla="*/ 85097 h 1622002"/>
                <a:gd name="connsiteX0" fmla="*/ 0 w 2382252"/>
                <a:gd name="connsiteY0" fmla="*/ 1632586 h 1632586"/>
                <a:gd name="connsiteX1" fmla="*/ 141104 w 2382252"/>
                <a:gd name="connsiteY1" fmla="*/ 1626000 h 1632586"/>
                <a:gd name="connsiteX2" fmla="*/ 150009 w 2382252"/>
                <a:gd name="connsiteY2" fmla="*/ 1327881 h 1632586"/>
                <a:gd name="connsiteX3" fmla="*/ 215204 w 2382252"/>
                <a:gd name="connsiteY3" fmla="*/ 1324834 h 1632586"/>
                <a:gd name="connsiteX4" fmla="*/ 218680 w 2382252"/>
                <a:gd name="connsiteY4" fmla="*/ 1036194 h 1632586"/>
                <a:gd name="connsiteX5" fmla="*/ 362120 w 2382252"/>
                <a:gd name="connsiteY5" fmla="*/ 1036623 h 1632586"/>
                <a:gd name="connsiteX6" fmla="*/ 366690 w 2382252"/>
                <a:gd name="connsiteY6" fmla="*/ 940855 h 1632586"/>
                <a:gd name="connsiteX7" fmla="*/ 572944 w 2382252"/>
                <a:gd name="connsiteY7" fmla="*/ 941283 h 1632586"/>
                <a:gd name="connsiteX8" fmla="*/ 574469 w 2382252"/>
                <a:gd name="connsiteY8" fmla="*/ 776605 h 1632586"/>
                <a:gd name="connsiteX9" fmla="*/ 789199 w 2382252"/>
                <a:gd name="connsiteY9" fmla="*/ 778986 h 1632586"/>
                <a:gd name="connsiteX10" fmla="*/ 795485 w 2382252"/>
                <a:gd name="connsiteY10" fmla="*/ 611068 h 1632586"/>
                <a:gd name="connsiteX11" fmla="*/ 1013454 w 2382252"/>
                <a:gd name="connsiteY11" fmla="*/ 609973 h 1632586"/>
                <a:gd name="connsiteX12" fmla="*/ 1018024 w 2382252"/>
                <a:gd name="connsiteY12" fmla="*/ 464582 h 1632586"/>
                <a:gd name="connsiteX13" fmla="*/ 1233612 w 2382252"/>
                <a:gd name="connsiteY13" fmla="*/ 462629 h 1632586"/>
                <a:gd name="connsiteX14" fmla="*/ 1227563 w 2382252"/>
                <a:gd name="connsiteY14" fmla="*/ 305332 h 1632586"/>
                <a:gd name="connsiteX15" fmla="*/ 1517253 w 2382252"/>
                <a:gd name="connsiteY15" fmla="*/ 297950 h 1632586"/>
                <a:gd name="connsiteX16" fmla="*/ 1525491 w 2382252"/>
                <a:gd name="connsiteY16" fmla="*/ 156463 h 1632586"/>
                <a:gd name="connsiteX17" fmla="*/ 1810417 w 2382252"/>
                <a:gd name="connsiteY17" fmla="*/ 156463 h 1632586"/>
                <a:gd name="connsiteX18" fmla="*/ 1808701 w 2382252"/>
                <a:gd name="connsiteY18" fmla="*/ 11501 h 1632586"/>
                <a:gd name="connsiteX19" fmla="*/ 2382252 w 2382252"/>
                <a:gd name="connsiteY19" fmla="*/ 9956 h 1632586"/>
                <a:gd name="connsiteX0" fmla="*/ 0 w 2382252"/>
                <a:gd name="connsiteY0" fmla="*/ 1626971 h 1626971"/>
                <a:gd name="connsiteX1" fmla="*/ 141104 w 2382252"/>
                <a:gd name="connsiteY1" fmla="*/ 1620385 h 1626971"/>
                <a:gd name="connsiteX2" fmla="*/ 150009 w 2382252"/>
                <a:gd name="connsiteY2" fmla="*/ 1322266 h 1626971"/>
                <a:gd name="connsiteX3" fmla="*/ 215204 w 2382252"/>
                <a:gd name="connsiteY3" fmla="*/ 1319219 h 1626971"/>
                <a:gd name="connsiteX4" fmla="*/ 218680 w 2382252"/>
                <a:gd name="connsiteY4" fmla="*/ 1030579 h 1626971"/>
                <a:gd name="connsiteX5" fmla="*/ 362120 w 2382252"/>
                <a:gd name="connsiteY5" fmla="*/ 1031008 h 1626971"/>
                <a:gd name="connsiteX6" fmla="*/ 366690 w 2382252"/>
                <a:gd name="connsiteY6" fmla="*/ 935240 h 1626971"/>
                <a:gd name="connsiteX7" fmla="*/ 572944 w 2382252"/>
                <a:gd name="connsiteY7" fmla="*/ 935668 h 1626971"/>
                <a:gd name="connsiteX8" fmla="*/ 574469 w 2382252"/>
                <a:gd name="connsiteY8" fmla="*/ 770990 h 1626971"/>
                <a:gd name="connsiteX9" fmla="*/ 789199 w 2382252"/>
                <a:gd name="connsiteY9" fmla="*/ 773371 h 1626971"/>
                <a:gd name="connsiteX10" fmla="*/ 795485 w 2382252"/>
                <a:gd name="connsiteY10" fmla="*/ 605453 h 1626971"/>
                <a:gd name="connsiteX11" fmla="*/ 1013454 w 2382252"/>
                <a:gd name="connsiteY11" fmla="*/ 604358 h 1626971"/>
                <a:gd name="connsiteX12" fmla="*/ 1018024 w 2382252"/>
                <a:gd name="connsiteY12" fmla="*/ 458967 h 1626971"/>
                <a:gd name="connsiteX13" fmla="*/ 1233612 w 2382252"/>
                <a:gd name="connsiteY13" fmla="*/ 457014 h 1626971"/>
                <a:gd name="connsiteX14" fmla="*/ 1227563 w 2382252"/>
                <a:gd name="connsiteY14" fmla="*/ 299717 h 1626971"/>
                <a:gd name="connsiteX15" fmla="*/ 1517253 w 2382252"/>
                <a:gd name="connsiteY15" fmla="*/ 292335 h 1626971"/>
                <a:gd name="connsiteX16" fmla="*/ 1525491 w 2382252"/>
                <a:gd name="connsiteY16" fmla="*/ 150848 h 1626971"/>
                <a:gd name="connsiteX17" fmla="*/ 1810417 w 2382252"/>
                <a:gd name="connsiteY17" fmla="*/ 150848 h 1626971"/>
                <a:gd name="connsiteX18" fmla="*/ 1808701 w 2382252"/>
                <a:gd name="connsiteY18" fmla="*/ 5886 h 1626971"/>
                <a:gd name="connsiteX19" fmla="*/ 2382252 w 2382252"/>
                <a:gd name="connsiteY19" fmla="*/ 4341 h 1626971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795485 w 2382252"/>
                <a:gd name="connsiteY10" fmla="*/ 609457 h 1630975"/>
                <a:gd name="connsiteX11" fmla="*/ 1013454 w 2382252"/>
                <a:gd name="connsiteY11" fmla="*/ 608362 h 1630975"/>
                <a:gd name="connsiteX12" fmla="*/ 1018024 w 2382252"/>
                <a:gd name="connsiteY12" fmla="*/ 462971 h 1630975"/>
                <a:gd name="connsiteX13" fmla="*/ 1233612 w 2382252"/>
                <a:gd name="connsiteY13" fmla="*/ 461018 h 1630975"/>
                <a:gd name="connsiteX14" fmla="*/ 1227563 w 2382252"/>
                <a:gd name="connsiteY14" fmla="*/ 303721 h 1630975"/>
                <a:gd name="connsiteX15" fmla="*/ 1517253 w 2382252"/>
                <a:gd name="connsiteY15" fmla="*/ 296339 h 1630975"/>
                <a:gd name="connsiteX16" fmla="*/ 1525491 w 2382252"/>
                <a:gd name="connsiteY16" fmla="*/ 154852 h 1630975"/>
                <a:gd name="connsiteX17" fmla="*/ 1810417 w 2382252"/>
                <a:gd name="connsiteY17" fmla="*/ 154852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795485 w 2382252"/>
                <a:gd name="connsiteY10" fmla="*/ 609457 h 1630975"/>
                <a:gd name="connsiteX11" fmla="*/ 1013454 w 2382252"/>
                <a:gd name="connsiteY11" fmla="*/ 608362 h 1630975"/>
                <a:gd name="connsiteX12" fmla="*/ 1018024 w 2382252"/>
                <a:gd name="connsiteY12" fmla="*/ 462971 h 1630975"/>
                <a:gd name="connsiteX13" fmla="*/ 1233612 w 2382252"/>
                <a:gd name="connsiteY13" fmla="*/ 461018 h 1630975"/>
                <a:gd name="connsiteX14" fmla="*/ 1227563 w 2382252"/>
                <a:gd name="connsiteY14" fmla="*/ 303721 h 1630975"/>
                <a:gd name="connsiteX15" fmla="*/ 1517253 w 2382252"/>
                <a:gd name="connsiteY15" fmla="*/ 296339 h 1630975"/>
                <a:gd name="connsiteX16" fmla="*/ 1525491 w 2382252"/>
                <a:gd name="connsiteY16" fmla="*/ 154852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795485 w 2382252"/>
                <a:gd name="connsiteY10" fmla="*/ 609457 h 1630975"/>
                <a:gd name="connsiteX11" fmla="*/ 1013454 w 2382252"/>
                <a:gd name="connsiteY11" fmla="*/ 608362 h 1630975"/>
                <a:gd name="connsiteX12" fmla="*/ 1018024 w 2382252"/>
                <a:gd name="connsiteY12" fmla="*/ 462971 h 1630975"/>
                <a:gd name="connsiteX13" fmla="*/ 1233612 w 2382252"/>
                <a:gd name="connsiteY13" fmla="*/ 461018 h 1630975"/>
                <a:gd name="connsiteX14" fmla="*/ 1227563 w 2382252"/>
                <a:gd name="connsiteY14" fmla="*/ 303721 h 1630975"/>
                <a:gd name="connsiteX15" fmla="*/ 1517253 w 2382252"/>
                <a:gd name="connsiteY15" fmla="*/ 296339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795485 w 2382252"/>
                <a:gd name="connsiteY10" fmla="*/ 609457 h 1630975"/>
                <a:gd name="connsiteX11" fmla="*/ 1013454 w 2382252"/>
                <a:gd name="connsiteY11" fmla="*/ 608362 h 1630975"/>
                <a:gd name="connsiteX12" fmla="*/ 1018024 w 2382252"/>
                <a:gd name="connsiteY12" fmla="*/ 462971 h 1630975"/>
                <a:gd name="connsiteX13" fmla="*/ 1233612 w 2382252"/>
                <a:gd name="connsiteY13" fmla="*/ 461018 h 1630975"/>
                <a:gd name="connsiteX14" fmla="*/ 1227563 w 2382252"/>
                <a:gd name="connsiteY14" fmla="*/ 303721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795485 w 2382252"/>
                <a:gd name="connsiteY10" fmla="*/ 609457 h 1630975"/>
                <a:gd name="connsiteX11" fmla="*/ 1013454 w 2382252"/>
                <a:gd name="connsiteY11" fmla="*/ 608362 h 1630975"/>
                <a:gd name="connsiteX12" fmla="*/ 1018024 w 2382252"/>
                <a:gd name="connsiteY12" fmla="*/ 462971 h 1630975"/>
                <a:gd name="connsiteX13" fmla="*/ 1233612 w 2382252"/>
                <a:gd name="connsiteY13" fmla="*/ 461018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795485 w 2382252"/>
                <a:gd name="connsiteY10" fmla="*/ 609457 h 1630975"/>
                <a:gd name="connsiteX11" fmla="*/ 1013454 w 2382252"/>
                <a:gd name="connsiteY11" fmla="*/ 608362 h 1630975"/>
                <a:gd name="connsiteX12" fmla="*/ 1018024 w 2382252"/>
                <a:gd name="connsiteY12" fmla="*/ 462971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795485 w 2382252"/>
                <a:gd name="connsiteY10" fmla="*/ 609457 h 1630975"/>
                <a:gd name="connsiteX11" fmla="*/ 1013454 w 2382252"/>
                <a:gd name="connsiteY11" fmla="*/ 608362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795485 w 2382252"/>
                <a:gd name="connsiteY10" fmla="*/ 609457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877555 w 2382252"/>
                <a:gd name="connsiteY8" fmla="*/ 638000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848830 w 2382252"/>
                <a:gd name="connsiteY7" fmla="*/ 779845 h 1630975"/>
                <a:gd name="connsiteX8" fmla="*/ 877555 w 2382252"/>
                <a:gd name="connsiteY8" fmla="*/ 638000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654233 w 2382252"/>
                <a:gd name="connsiteY6" fmla="*/ 773709 h 1630975"/>
                <a:gd name="connsiteX7" fmla="*/ 848830 w 2382252"/>
                <a:gd name="connsiteY7" fmla="*/ 779845 h 1630975"/>
                <a:gd name="connsiteX8" fmla="*/ 877555 w 2382252"/>
                <a:gd name="connsiteY8" fmla="*/ 638000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672978 w 2382252"/>
                <a:gd name="connsiteY5" fmla="*/ 869477 h 1630975"/>
                <a:gd name="connsiteX6" fmla="*/ 654233 w 2382252"/>
                <a:gd name="connsiteY6" fmla="*/ 773709 h 1630975"/>
                <a:gd name="connsiteX7" fmla="*/ 848830 w 2382252"/>
                <a:gd name="connsiteY7" fmla="*/ 779845 h 1630975"/>
                <a:gd name="connsiteX8" fmla="*/ 877555 w 2382252"/>
                <a:gd name="connsiteY8" fmla="*/ 638000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545080 w 2382252"/>
                <a:gd name="connsiteY4" fmla="*/ 846215 h 1630975"/>
                <a:gd name="connsiteX5" fmla="*/ 672978 w 2382252"/>
                <a:gd name="connsiteY5" fmla="*/ 869477 h 1630975"/>
                <a:gd name="connsiteX6" fmla="*/ 654233 w 2382252"/>
                <a:gd name="connsiteY6" fmla="*/ 773709 h 1630975"/>
                <a:gd name="connsiteX7" fmla="*/ 848830 w 2382252"/>
                <a:gd name="connsiteY7" fmla="*/ 779845 h 1630975"/>
                <a:gd name="connsiteX8" fmla="*/ 877555 w 2382252"/>
                <a:gd name="connsiteY8" fmla="*/ 638000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553261 w 2382252"/>
                <a:gd name="connsiteY3" fmla="*/ 1072065 h 1630975"/>
                <a:gd name="connsiteX4" fmla="*/ 545080 w 2382252"/>
                <a:gd name="connsiteY4" fmla="*/ 846215 h 1630975"/>
                <a:gd name="connsiteX5" fmla="*/ 672978 w 2382252"/>
                <a:gd name="connsiteY5" fmla="*/ 869477 h 1630975"/>
                <a:gd name="connsiteX6" fmla="*/ 654233 w 2382252"/>
                <a:gd name="connsiteY6" fmla="*/ 773709 h 1630975"/>
                <a:gd name="connsiteX7" fmla="*/ 848830 w 2382252"/>
                <a:gd name="connsiteY7" fmla="*/ 779845 h 1630975"/>
                <a:gd name="connsiteX8" fmla="*/ 877555 w 2382252"/>
                <a:gd name="connsiteY8" fmla="*/ 638000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511381 w 2382252"/>
                <a:gd name="connsiteY2" fmla="*/ 1052279 h 1630975"/>
                <a:gd name="connsiteX3" fmla="*/ 553261 w 2382252"/>
                <a:gd name="connsiteY3" fmla="*/ 1072065 h 1630975"/>
                <a:gd name="connsiteX4" fmla="*/ 545080 w 2382252"/>
                <a:gd name="connsiteY4" fmla="*/ 846215 h 1630975"/>
                <a:gd name="connsiteX5" fmla="*/ 672978 w 2382252"/>
                <a:gd name="connsiteY5" fmla="*/ 869477 h 1630975"/>
                <a:gd name="connsiteX6" fmla="*/ 654233 w 2382252"/>
                <a:gd name="connsiteY6" fmla="*/ 773709 h 1630975"/>
                <a:gd name="connsiteX7" fmla="*/ 848830 w 2382252"/>
                <a:gd name="connsiteY7" fmla="*/ 779845 h 1630975"/>
                <a:gd name="connsiteX8" fmla="*/ 877555 w 2382252"/>
                <a:gd name="connsiteY8" fmla="*/ 638000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475276 w 2382252"/>
                <a:gd name="connsiteY1" fmla="*/ 1316150 h 1630975"/>
                <a:gd name="connsiteX2" fmla="*/ 511381 w 2382252"/>
                <a:gd name="connsiteY2" fmla="*/ 1052279 h 1630975"/>
                <a:gd name="connsiteX3" fmla="*/ 553261 w 2382252"/>
                <a:gd name="connsiteY3" fmla="*/ 1072065 h 1630975"/>
                <a:gd name="connsiteX4" fmla="*/ 545080 w 2382252"/>
                <a:gd name="connsiteY4" fmla="*/ 846215 h 1630975"/>
                <a:gd name="connsiteX5" fmla="*/ 672978 w 2382252"/>
                <a:gd name="connsiteY5" fmla="*/ 869477 h 1630975"/>
                <a:gd name="connsiteX6" fmla="*/ 654233 w 2382252"/>
                <a:gd name="connsiteY6" fmla="*/ 773709 h 1630975"/>
                <a:gd name="connsiteX7" fmla="*/ 848830 w 2382252"/>
                <a:gd name="connsiteY7" fmla="*/ 779845 h 1630975"/>
                <a:gd name="connsiteX8" fmla="*/ 877555 w 2382252"/>
                <a:gd name="connsiteY8" fmla="*/ 638000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375542 w 2382252"/>
                <a:gd name="connsiteY1" fmla="*/ 1339708 h 1630975"/>
                <a:gd name="connsiteX2" fmla="*/ 475276 w 2382252"/>
                <a:gd name="connsiteY2" fmla="*/ 1316150 h 1630975"/>
                <a:gd name="connsiteX3" fmla="*/ 511381 w 2382252"/>
                <a:gd name="connsiteY3" fmla="*/ 1052279 h 1630975"/>
                <a:gd name="connsiteX4" fmla="*/ 553261 w 2382252"/>
                <a:gd name="connsiteY4" fmla="*/ 1072065 h 1630975"/>
                <a:gd name="connsiteX5" fmla="*/ 545080 w 2382252"/>
                <a:gd name="connsiteY5" fmla="*/ 846215 h 1630975"/>
                <a:gd name="connsiteX6" fmla="*/ 672978 w 2382252"/>
                <a:gd name="connsiteY6" fmla="*/ 869477 h 1630975"/>
                <a:gd name="connsiteX7" fmla="*/ 654233 w 2382252"/>
                <a:gd name="connsiteY7" fmla="*/ 773709 h 1630975"/>
                <a:gd name="connsiteX8" fmla="*/ 848830 w 2382252"/>
                <a:gd name="connsiteY8" fmla="*/ 779845 h 1630975"/>
                <a:gd name="connsiteX9" fmla="*/ 877555 w 2382252"/>
                <a:gd name="connsiteY9" fmla="*/ 638000 h 1630975"/>
                <a:gd name="connsiteX10" fmla="*/ 1053428 w 2382252"/>
                <a:gd name="connsiteY10" fmla="*/ 628964 h 1630975"/>
                <a:gd name="connsiteX11" fmla="*/ 1063599 w 2382252"/>
                <a:gd name="connsiteY11" fmla="*/ 512418 h 1630975"/>
                <a:gd name="connsiteX12" fmla="*/ 1219397 w 2382252"/>
                <a:gd name="connsiteY12" fmla="*/ 528448 h 1630975"/>
                <a:gd name="connsiteX13" fmla="*/ 1223967 w 2382252"/>
                <a:gd name="connsiteY13" fmla="*/ 383058 h 1630975"/>
                <a:gd name="connsiteX14" fmla="*/ 1400698 w 2382252"/>
                <a:gd name="connsiteY14" fmla="*/ 398230 h 1630975"/>
                <a:gd name="connsiteX15" fmla="*/ 1394649 w 2382252"/>
                <a:gd name="connsiteY15" fmla="*/ 252348 h 1630975"/>
                <a:gd name="connsiteX16" fmla="*/ 1641596 w 2382252"/>
                <a:gd name="connsiteY16" fmla="*/ 256382 h 1630975"/>
                <a:gd name="connsiteX17" fmla="*/ 1649834 w 2382252"/>
                <a:gd name="connsiteY17" fmla="*/ 114895 h 1630975"/>
                <a:gd name="connsiteX18" fmla="*/ 1888132 w 2382252"/>
                <a:gd name="connsiteY18" fmla="*/ 126311 h 1630975"/>
                <a:gd name="connsiteX19" fmla="*/ 1870873 w 2382252"/>
                <a:gd name="connsiteY19" fmla="*/ 4182 h 1630975"/>
                <a:gd name="connsiteX20" fmla="*/ 2382252 w 2382252"/>
                <a:gd name="connsiteY20" fmla="*/ 8345 h 1630975"/>
                <a:gd name="connsiteX0" fmla="*/ 0 w 2382252"/>
                <a:gd name="connsiteY0" fmla="*/ 1630975 h 1630975"/>
                <a:gd name="connsiteX1" fmla="*/ 348341 w 2382252"/>
                <a:gd name="connsiteY1" fmla="*/ 1493828 h 1630975"/>
                <a:gd name="connsiteX2" fmla="*/ 375542 w 2382252"/>
                <a:gd name="connsiteY2" fmla="*/ 1339708 h 1630975"/>
                <a:gd name="connsiteX3" fmla="*/ 475276 w 2382252"/>
                <a:gd name="connsiteY3" fmla="*/ 1316150 h 1630975"/>
                <a:gd name="connsiteX4" fmla="*/ 511381 w 2382252"/>
                <a:gd name="connsiteY4" fmla="*/ 1052279 h 1630975"/>
                <a:gd name="connsiteX5" fmla="*/ 553261 w 2382252"/>
                <a:gd name="connsiteY5" fmla="*/ 1072065 h 1630975"/>
                <a:gd name="connsiteX6" fmla="*/ 545080 w 2382252"/>
                <a:gd name="connsiteY6" fmla="*/ 846215 h 1630975"/>
                <a:gd name="connsiteX7" fmla="*/ 672978 w 2382252"/>
                <a:gd name="connsiteY7" fmla="*/ 869477 h 1630975"/>
                <a:gd name="connsiteX8" fmla="*/ 654233 w 2382252"/>
                <a:gd name="connsiteY8" fmla="*/ 773709 h 1630975"/>
                <a:gd name="connsiteX9" fmla="*/ 848830 w 2382252"/>
                <a:gd name="connsiteY9" fmla="*/ 779845 h 1630975"/>
                <a:gd name="connsiteX10" fmla="*/ 877555 w 2382252"/>
                <a:gd name="connsiteY10" fmla="*/ 638000 h 1630975"/>
                <a:gd name="connsiteX11" fmla="*/ 1053428 w 2382252"/>
                <a:gd name="connsiteY11" fmla="*/ 628964 h 1630975"/>
                <a:gd name="connsiteX12" fmla="*/ 1063599 w 2382252"/>
                <a:gd name="connsiteY12" fmla="*/ 512418 h 1630975"/>
                <a:gd name="connsiteX13" fmla="*/ 1219397 w 2382252"/>
                <a:gd name="connsiteY13" fmla="*/ 528448 h 1630975"/>
                <a:gd name="connsiteX14" fmla="*/ 1223967 w 2382252"/>
                <a:gd name="connsiteY14" fmla="*/ 383058 h 1630975"/>
                <a:gd name="connsiteX15" fmla="*/ 1400698 w 2382252"/>
                <a:gd name="connsiteY15" fmla="*/ 398230 h 1630975"/>
                <a:gd name="connsiteX16" fmla="*/ 1394649 w 2382252"/>
                <a:gd name="connsiteY16" fmla="*/ 252348 h 1630975"/>
                <a:gd name="connsiteX17" fmla="*/ 1641596 w 2382252"/>
                <a:gd name="connsiteY17" fmla="*/ 256382 h 1630975"/>
                <a:gd name="connsiteX18" fmla="*/ 1649834 w 2382252"/>
                <a:gd name="connsiteY18" fmla="*/ 114895 h 1630975"/>
                <a:gd name="connsiteX19" fmla="*/ 1888132 w 2382252"/>
                <a:gd name="connsiteY19" fmla="*/ 126311 h 1630975"/>
                <a:gd name="connsiteX20" fmla="*/ 1870873 w 2382252"/>
                <a:gd name="connsiteY20" fmla="*/ 4182 h 1630975"/>
                <a:gd name="connsiteX21" fmla="*/ 2382252 w 2382252"/>
                <a:gd name="connsiteY21" fmla="*/ 8345 h 1630975"/>
                <a:gd name="connsiteX0" fmla="*/ 0 w 2382252"/>
                <a:gd name="connsiteY0" fmla="*/ 1630975 h 1630975"/>
                <a:gd name="connsiteX1" fmla="*/ 243427 w 2382252"/>
                <a:gd name="connsiteY1" fmla="*/ 1505244 h 1630975"/>
                <a:gd name="connsiteX2" fmla="*/ 348341 w 2382252"/>
                <a:gd name="connsiteY2" fmla="*/ 1493828 h 1630975"/>
                <a:gd name="connsiteX3" fmla="*/ 375542 w 2382252"/>
                <a:gd name="connsiteY3" fmla="*/ 1339708 h 1630975"/>
                <a:gd name="connsiteX4" fmla="*/ 475276 w 2382252"/>
                <a:gd name="connsiteY4" fmla="*/ 1316150 h 1630975"/>
                <a:gd name="connsiteX5" fmla="*/ 511381 w 2382252"/>
                <a:gd name="connsiteY5" fmla="*/ 1052279 h 1630975"/>
                <a:gd name="connsiteX6" fmla="*/ 553261 w 2382252"/>
                <a:gd name="connsiteY6" fmla="*/ 1072065 h 1630975"/>
                <a:gd name="connsiteX7" fmla="*/ 545080 w 2382252"/>
                <a:gd name="connsiteY7" fmla="*/ 846215 h 1630975"/>
                <a:gd name="connsiteX8" fmla="*/ 672978 w 2382252"/>
                <a:gd name="connsiteY8" fmla="*/ 869477 h 1630975"/>
                <a:gd name="connsiteX9" fmla="*/ 654233 w 2382252"/>
                <a:gd name="connsiteY9" fmla="*/ 773709 h 1630975"/>
                <a:gd name="connsiteX10" fmla="*/ 848830 w 2382252"/>
                <a:gd name="connsiteY10" fmla="*/ 779845 h 1630975"/>
                <a:gd name="connsiteX11" fmla="*/ 877555 w 2382252"/>
                <a:gd name="connsiteY11" fmla="*/ 638000 h 1630975"/>
                <a:gd name="connsiteX12" fmla="*/ 1053428 w 2382252"/>
                <a:gd name="connsiteY12" fmla="*/ 628964 h 1630975"/>
                <a:gd name="connsiteX13" fmla="*/ 1063599 w 2382252"/>
                <a:gd name="connsiteY13" fmla="*/ 512418 h 1630975"/>
                <a:gd name="connsiteX14" fmla="*/ 1219397 w 2382252"/>
                <a:gd name="connsiteY14" fmla="*/ 528448 h 1630975"/>
                <a:gd name="connsiteX15" fmla="*/ 1223967 w 2382252"/>
                <a:gd name="connsiteY15" fmla="*/ 383058 h 1630975"/>
                <a:gd name="connsiteX16" fmla="*/ 1400698 w 2382252"/>
                <a:gd name="connsiteY16" fmla="*/ 398230 h 1630975"/>
                <a:gd name="connsiteX17" fmla="*/ 1394649 w 2382252"/>
                <a:gd name="connsiteY17" fmla="*/ 252348 h 1630975"/>
                <a:gd name="connsiteX18" fmla="*/ 1641596 w 2382252"/>
                <a:gd name="connsiteY18" fmla="*/ 256382 h 1630975"/>
                <a:gd name="connsiteX19" fmla="*/ 1649834 w 2382252"/>
                <a:gd name="connsiteY19" fmla="*/ 114895 h 1630975"/>
                <a:gd name="connsiteX20" fmla="*/ 1888132 w 2382252"/>
                <a:gd name="connsiteY20" fmla="*/ 126311 h 1630975"/>
                <a:gd name="connsiteX21" fmla="*/ 1870873 w 2382252"/>
                <a:gd name="connsiteY21" fmla="*/ 4182 h 1630975"/>
                <a:gd name="connsiteX22" fmla="*/ 2382252 w 2382252"/>
                <a:gd name="connsiteY22" fmla="*/ 8345 h 1630975"/>
                <a:gd name="connsiteX0" fmla="*/ 0 w 2382252"/>
                <a:gd name="connsiteY0" fmla="*/ 1630975 h 1630975"/>
                <a:gd name="connsiteX1" fmla="*/ 223999 w 2382252"/>
                <a:gd name="connsiteY1" fmla="*/ 1619406 h 1630975"/>
                <a:gd name="connsiteX2" fmla="*/ 243427 w 2382252"/>
                <a:gd name="connsiteY2" fmla="*/ 1505244 h 1630975"/>
                <a:gd name="connsiteX3" fmla="*/ 348341 w 2382252"/>
                <a:gd name="connsiteY3" fmla="*/ 1493828 h 1630975"/>
                <a:gd name="connsiteX4" fmla="*/ 375542 w 2382252"/>
                <a:gd name="connsiteY4" fmla="*/ 1339708 h 1630975"/>
                <a:gd name="connsiteX5" fmla="*/ 475276 w 2382252"/>
                <a:gd name="connsiteY5" fmla="*/ 1316150 h 1630975"/>
                <a:gd name="connsiteX6" fmla="*/ 511381 w 2382252"/>
                <a:gd name="connsiteY6" fmla="*/ 1052279 h 1630975"/>
                <a:gd name="connsiteX7" fmla="*/ 553261 w 2382252"/>
                <a:gd name="connsiteY7" fmla="*/ 1072065 h 1630975"/>
                <a:gd name="connsiteX8" fmla="*/ 545080 w 2382252"/>
                <a:gd name="connsiteY8" fmla="*/ 846215 h 1630975"/>
                <a:gd name="connsiteX9" fmla="*/ 672978 w 2382252"/>
                <a:gd name="connsiteY9" fmla="*/ 869477 h 1630975"/>
                <a:gd name="connsiteX10" fmla="*/ 654233 w 2382252"/>
                <a:gd name="connsiteY10" fmla="*/ 773709 h 1630975"/>
                <a:gd name="connsiteX11" fmla="*/ 848830 w 2382252"/>
                <a:gd name="connsiteY11" fmla="*/ 779845 h 1630975"/>
                <a:gd name="connsiteX12" fmla="*/ 877555 w 2382252"/>
                <a:gd name="connsiteY12" fmla="*/ 638000 h 1630975"/>
                <a:gd name="connsiteX13" fmla="*/ 1053428 w 2382252"/>
                <a:gd name="connsiteY13" fmla="*/ 628964 h 1630975"/>
                <a:gd name="connsiteX14" fmla="*/ 1063599 w 2382252"/>
                <a:gd name="connsiteY14" fmla="*/ 512418 h 1630975"/>
                <a:gd name="connsiteX15" fmla="*/ 1219397 w 2382252"/>
                <a:gd name="connsiteY15" fmla="*/ 528448 h 1630975"/>
                <a:gd name="connsiteX16" fmla="*/ 1223967 w 2382252"/>
                <a:gd name="connsiteY16" fmla="*/ 383058 h 1630975"/>
                <a:gd name="connsiteX17" fmla="*/ 1400698 w 2382252"/>
                <a:gd name="connsiteY17" fmla="*/ 398230 h 1630975"/>
                <a:gd name="connsiteX18" fmla="*/ 1394649 w 2382252"/>
                <a:gd name="connsiteY18" fmla="*/ 252348 h 1630975"/>
                <a:gd name="connsiteX19" fmla="*/ 1641596 w 2382252"/>
                <a:gd name="connsiteY19" fmla="*/ 256382 h 1630975"/>
                <a:gd name="connsiteX20" fmla="*/ 1649834 w 2382252"/>
                <a:gd name="connsiteY20" fmla="*/ 114895 h 1630975"/>
                <a:gd name="connsiteX21" fmla="*/ 1888132 w 2382252"/>
                <a:gd name="connsiteY21" fmla="*/ 126311 h 1630975"/>
                <a:gd name="connsiteX22" fmla="*/ 1870873 w 2382252"/>
                <a:gd name="connsiteY22" fmla="*/ 4182 h 1630975"/>
                <a:gd name="connsiteX23" fmla="*/ 2382252 w 2382252"/>
                <a:gd name="connsiteY23" fmla="*/ 8345 h 1630975"/>
                <a:gd name="connsiteX0" fmla="*/ 0 w 2382252"/>
                <a:gd name="connsiteY0" fmla="*/ 1630975 h 1630975"/>
                <a:gd name="connsiteX1" fmla="*/ 223999 w 2382252"/>
                <a:gd name="connsiteY1" fmla="*/ 1619406 h 1630975"/>
                <a:gd name="connsiteX2" fmla="*/ 243427 w 2382252"/>
                <a:gd name="connsiteY2" fmla="*/ 1505244 h 1630975"/>
                <a:gd name="connsiteX3" fmla="*/ 348341 w 2382252"/>
                <a:gd name="connsiteY3" fmla="*/ 1493828 h 1630975"/>
                <a:gd name="connsiteX4" fmla="*/ 375542 w 2382252"/>
                <a:gd name="connsiteY4" fmla="*/ 1339708 h 1630975"/>
                <a:gd name="connsiteX5" fmla="*/ 475276 w 2382252"/>
                <a:gd name="connsiteY5" fmla="*/ 1316150 h 1630975"/>
                <a:gd name="connsiteX6" fmla="*/ 511381 w 2382252"/>
                <a:gd name="connsiteY6" fmla="*/ 1052279 h 1630975"/>
                <a:gd name="connsiteX7" fmla="*/ 553261 w 2382252"/>
                <a:gd name="connsiteY7" fmla="*/ 1072065 h 1630975"/>
                <a:gd name="connsiteX8" fmla="*/ 545080 w 2382252"/>
                <a:gd name="connsiteY8" fmla="*/ 846215 h 1630975"/>
                <a:gd name="connsiteX9" fmla="*/ 672978 w 2382252"/>
                <a:gd name="connsiteY9" fmla="*/ 869477 h 1630975"/>
                <a:gd name="connsiteX10" fmla="*/ 654233 w 2382252"/>
                <a:gd name="connsiteY10" fmla="*/ 773709 h 1630975"/>
                <a:gd name="connsiteX11" fmla="*/ 848830 w 2382252"/>
                <a:gd name="connsiteY11" fmla="*/ 779845 h 1630975"/>
                <a:gd name="connsiteX12" fmla="*/ 877555 w 2382252"/>
                <a:gd name="connsiteY12" fmla="*/ 638000 h 1630975"/>
                <a:gd name="connsiteX13" fmla="*/ 1053428 w 2382252"/>
                <a:gd name="connsiteY13" fmla="*/ 628964 h 1630975"/>
                <a:gd name="connsiteX14" fmla="*/ 1063599 w 2382252"/>
                <a:gd name="connsiteY14" fmla="*/ 512418 h 1630975"/>
                <a:gd name="connsiteX15" fmla="*/ 1219397 w 2382252"/>
                <a:gd name="connsiteY15" fmla="*/ 528448 h 1630975"/>
                <a:gd name="connsiteX16" fmla="*/ 1223967 w 2382252"/>
                <a:gd name="connsiteY16" fmla="*/ 383058 h 1630975"/>
                <a:gd name="connsiteX17" fmla="*/ 1400698 w 2382252"/>
                <a:gd name="connsiteY17" fmla="*/ 398230 h 1630975"/>
                <a:gd name="connsiteX18" fmla="*/ 1394649 w 2382252"/>
                <a:gd name="connsiteY18" fmla="*/ 252348 h 1630975"/>
                <a:gd name="connsiteX19" fmla="*/ 1641596 w 2382252"/>
                <a:gd name="connsiteY19" fmla="*/ 256382 h 1630975"/>
                <a:gd name="connsiteX20" fmla="*/ 1649834 w 2382252"/>
                <a:gd name="connsiteY20" fmla="*/ 114895 h 1630975"/>
                <a:gd name="connsiteX21" fmla="*/ 1888132 w 2382252"/>
                <a:gd name="connsiteY21" fmla="*/ 126311 h 1630975"/>
                <a:gd name="connsiteX22" fmla="*/ 1870873 w 2382252"/>
                <a:gd name="connsiteY22" fmla="*/ 4182 h 1630975"/>
                <a:gd name="connsiteX23" fmla="*/ 2382252 w 2382252"/>
                <a:gd name="connsiteY23" fmla="*/ 8345 h 1630975"/>
                <a:gd name="connsiteX0" fmla="*/ 0 w 2382252"/>
                <a:gd name="connsiteY0" fmla="*/ 1630975 h 1630975"/>
                <a:gd name="connsiteX1" fmla="*/ 223999 w 2382252"/>
                <a:gd name="connsiteY1" fmla="*/ 1619406 h 1630975"/>
                <a:gd name="connsiteX2" fmla="*/ 243427 w 2382252"/>
                <a:gd name="connsiteY2" fmla="*/ 1505244 h 1630975"/>
                <a:gd name="connsiteX3" fmla="*/ 348341 w 2382252"/>
                <a:gd name="connsiteY3" fmla="*/ 1493828 h 1630975"/>
                <a:gd name="connsiteX4" fmla="*/ 375542 w 2382252"/>
                <a:gd name="connsiteY4" fmla="*/ 1339708 h 1630975"/>
                <a:gd name="connsiteX5" fmla="*/ 475276 w 2382252"/>
                <a:gd name="connsiteY5" fmla="*/ 1316150 h 1630975"/>
                <a:gd name="connsiteX6" fmla="*/ 511381 w 2382252"/>
                <a:gd name="connsiteY6" fmla="*/ 1052279 h 1630975"/>
                <a:gd name="connsiteX7" fmla="*/ 553261 w 2382252"/>
                <a:gd name="connsiteY7" fmla="*/ 1072065 h 1630975"/>
                <a:gd name="connsiteX8" fmla="*/ 545080 w 2382252"/>
                <a:gd name="connsiteY8" fmla="*/ 846215 h 1630975"/>
                <a:gd name="connsiteX9" fmla="*/ 672978 w 2382252"/>
                <a:gd name="connsiteY9" fmla="*/ 869477 h 1630975"/>
                <a:gd name="connsiteX10" fmla="*/ 654233 w 2382252"/>
                <a:gd name="connsiteY10" fmla="*/ 773709 h 1630975"/>
                <a:gd name="connsiteX11" fmla="*/ 848830 w 2382252"/>
                <a:gd name="connsiteY11" fmla="*/ 779845 h 1630975"/>
                <a:gd name="connsiteX12" fmla="*/ 877555 w 2382252"/>
                <a:gd name="connsiteY12" fmla="*/ 638000 h 1630975"/>
                <a:gd name="connsiteX13" fmla="*/ 1053428 w 2382252"/>
                <a:gd name="connsiteY13" fmla="*/ 628964 h 1630975"/>
                <a:gd name="connsiteX14" fmla="*/ 1063599 w 2382252"/>
                <a:gd name="connsiteY14" fmla="*/ 512418 h 1630975"/>
                <a:gd name="connsiteX15" fmla="*/ 1219397 w 2382252"/>
                <a:gd name="connsiteY15" fmla="*/ 528448 h 1630975"/>
                <a:gd name="connsiteX16" fmla="*/ 1223967 w 2382252"/>
                <a:gd name="connsiteY16" fmla="*/ 383058 h 1630975"/>
                <a:gd name="connsiteX17" fmla="*/ 1400698 w 2382252"/>
                <a:gd name="connsiteY17" fmla="*/ 398230 h 1630975"/>
                <a:gd name="connsiteX18" fmla="*/ 1394649 w 2382252"/>
                <a:gd name="connsiteY18" fmla="*/ 252348 h 1630975"/>
                <a:gd name="connsiteX19" fmla="*/ 1641596 w 2382252"/>
                <a:gd name="connsiteY19" fmla="*/ 256382 h 1630975"/>
                <a:gd name="connsiteX20" fmla="*/ 1649834 w 2382252"/>
                <a:gd name="connsiteY20" fmla="*/ 114895 h 1630975"/>
                <a:gd name="connsiteX21" fmla="*/ 1888132 w 2382252"/>
                <a:gd name="connsiteY21" fmla="*/ 126311 h 1630975"/>
                <a:gd name="connsiteX22" fmla="*/ 1870873 w 2382252"/>
                <a:gd name="connsiteY22" fmla="*/ 4182 h 1630975"/>
                <a:gd name="connsiteX23" fmla="*/ 2382252 w 2382252"/>
                <a:gd name="connsiteY23" fmla="*/ 8345 h 1630975"/>
                <a:gd name="connsiteX0" fmla="*/ 0 w 2382252"/>
                <a:gd name="connsiteY0" fmla="*/ 1630975 h 1630975"/>
                <a:gd name="connsiteX1" fmla="*/ 223999 w 2382252"/>
                <a:gd name="connsiteY1" fmla="*/ 1619406 h 1630975"/>
                <a:gd name="connsiteX2" fmla="*/ 243427 w 2382252"/>
                <a:gd name="connsiteY2" fmla="*/ 1505244 h 1630975"/>
                <a:gd name="connsiteX3" fmla="*/ 348341 w 2382252"/>
                <a:gd name="connsiteY3" fmla="*/ 1493828 h 1630975"/>
                <a:gd name="connsiteX4" fmla="*/ 375542 w 2382252"/>
                <a:gd name="connsiteY4" fmla="*/ 1339708 h 1630975"/>
                <a:gd name="connsiteX5" fmla="*/ 475276 w 2382252"/>
                <a:gd name="connsiteY5" fmla="*/ 1316150 h 1630975"/>
                <a:gd name="connsiteX6" fmla="*/ 511381 w 2382252"/>
                <a:gd name="connsiteY6" fmla="*/ 1052279 h 1630975"/>
                <a:gd name="connsiteX7" fmla="*/ 553261 w 2382252"/>
                <a:gd name="connsiteY7" fmla="*/ 1072065 h 1630975"/>
                <a:gd name="connsiteX8" fmla="*/ 545080 w 2382252"/>
                <a:gd name="connsiteY8" fmla="*/ 846215 h 1630975"/>
                <a:gd name="connsiteX9" fmla="*/ 672978 w 2382252"/>
                <a:gd name="connsiteY9" fmla="*/ 869477 h 1630975"/>
                <a:gd name="connsiteX10" fmla="*/ 654233 w 2382252"/>
                <a:gd name="connsiteY10" fmla="*/ 773709 h 1630975"/>
                <a:gd name="connsiteX11" fmla="*/ 848830 w 2382252"/>
                <a:gd name="connsiteY11" fmla="*/ 779845 h 1630975"/>
                <a:gd name="connsiteX12" fmla="*/ 877555 w 2382252"/>
                <a:gd name="connsiteY12" fmla="*/ 638000 h 1630975"/>
                <a:gd name="connsiteX13" fmla="*/ 1053428 w 2382252"/>
                <a:gd name="connsiteY13" fmla="*/ 628964 h 1630975"/>
                <a:gd name="connsiteX14" fmla="*/ 1063599 w 2382252"/>
                <a:gd name="connsiteY14" fmla="*/ 512418 h 1630975"/>
                <a:gd name="connsiteX15" fmla="*/ 1219397 w 2382252"/>
                <a:gd name="connsiteY15" fmla="*/ 528448 h 1630975"/>
                <a:gd name="connsiteX16" fmla="*/ 1223967 w 2382252"/>
                <a:gd name="connsiteY16" fmla="*/ 383058 h 1630975"/>
                <a:gd name="connsiteX17" fmla="*/ 1400698 w 2382252"/>
                <a:gd name="connsiteY17" fmla="*/ 398230 h 1630975"/>
                <a:gd name="connsiteX18" fmla="*/ 1394649 w 2382252"/>
                <a:gd name="connsiteY18" fmla="*/ 252348 h 1630975"/>
                <a:gd name="connsiteX19" fmla="*/ 1641596 w 2382252"/>
                <a:gd name="connsiteY19" fmla="*/ 256382 h 1630975"/>
                <a:gd name="connsiteX20" fmla="*/ 1649834 w 2382252"/>
                <a:gd name="connsiteY20" fmla="*/ 114895 h 1630975"/>
                <a:gd name="connsiteX21" fmla="*/ 1888132 w 2382252"/>
                <a:gd name="connsiteY21" fmla="*/ 126311 h 1630975"/>
                <a:gd name="connsiteX22" fmla="*/ 1870873 w 2382252"/>
                <a:gd name="connsiteY22" fmla="*/ 4182 h 1630975"/>
                <a:gd name="connsiteX23" fmla="*/ 2382252 w 2382252"/>
                <a:gd name="connsiteY23" fmla="*/ 8345 h 1630975"/>
                <a:gd name="connsiteX0" fmla="*/ 0 w 2382252"/>
                <a:gd name="connsiteY0" fmla="*/ 1630975 h 1630975"/>
                <a:gd name="connsiteX1" fmla="*/ 223999 w 2382252"/>
                <a:gd name="connsiteY1" fmla="*/ 1619406 h 1630975"/>
                <a:gd name="connsiteX2" fmla="*/ 243427 w 2382252"/>
                <a:gd name="connsiteY2" fmla="*/ 1505244 h 1630975"/>
                <a:gd name="connsiteX3" fmla="*/ 348341 w 2382252"/>
                <a:gd name="connsiteY3" fmla="*/ 1493828 h 1630975"/>
                <a:gd name="connsiteX4" fmla="*/ 375542 w 2382252"/>
                <a:gd name="connsiteY4" fmla="*/ 1339708 h 1630975"/>
                <a:gd name="connsiteX5" fmla="*/ 475276 w 2382252"/>
                <a:gd name="connsiteY5" fmla="*/ 1316150 h 1630975"/>
                <a:gd name="connsiteX6" fmla="*/ 511381 w 2382252"/>
                <a:gd name="connsiteY6" fmla="*/ 1052279 h 1630975"/>
                <a:gd name="connsiteX7" fmla="*/ 553261 w 2382252"/>
                <a:gd name="connsiteY7" fmla="*/ 1072065 h 1630975"/>
                <a:gd name="connsiteX8" fmla="*/ 545080 w 2382252"/>
                <a:gd name="connsiteY8" fmla="*/ 846215 h 1630975"/>
                <a:gd name="connsiteX9" fmla="*/ 672978 w 2382252"/>
                <a:gd name="connsiteY9" fmla="*/ 869477 h 1630975"/>
                <a:gd name="connsiteX10" fmla="*/ 654233 w 2382252"/>
                <a:gd name="connsiteY10" fmla="*/ 773709 h 1630975"/>
                <a:gd name="connsiteX11" fmla="*/ 848830 w 2382252"/>
                <a:gd name="connsiteY11" fmla="*/ 779845 h 1630975"/>
                <a:gd name="connsiteX12" fmla="*/ 877555 w 2382252"/>
                <a:gd name="connsiteY12" fmla="*/ 638000 h 1630975"/>
                <a:gd name="connsiteX13" fmla="*/ 1053428 w 2382252"/>
                <a:gd name="connsiteY13" fmla="*/ 628964 h 1630975"/>
                <a:gd name="connsiteX14" fmla="*/ 1063599 w 2382252"/>
                <a:gd name="connsiteY14" fmla="*/ 512418 h 1630975"/>
                <a:gd name="connsiteX15" fmla="*/ 1219397 w 2382252"/>
                <a:gd name="connsiteY15" fmla="*/ 528448 h 1630975"/>
                <a:gd name="connsiteX16" fmla="*/ 1223967 w 2382252"/>
                <a:gd name="connsiteY16" fmla="*/ 383058 h 1630975"/>
                <a:gd name="connsiteX17" fmla="*/ 1400698 w 2382252"/>
                <a:gd name="connsiteY17" fmla="*/ 398230 h 1630975"/>
                <a:gd name="connsiteX18" fmla="*/ 1394649 w 2382252"/>
                <a:gd name="connsiteY18" fmla="*/ 252348 h 1630975"/>
                <a:gd name="connsiteX19" fmla="*/ 1641596 w 2382252"/>
                <a:gd name="connsiteY19" fmla="*/ 256382 h 1630975"/>
                <a:gd name="connsiteX20" fmla="*/ 1649834 w 2382252"/>
                <a:gd name="connsiteY20" fmla="*/ 114895 h 1630975"/>
                <a:gd name="connsiteX21" fmla="*/ 1888132 w 2382252"/>
                <a:gd name="connsiteY21" fmla="*/ 126311 h 1630975"/>
                <a:gd name="connsiteX22" fmla="*/ 1870873 w 2382252"/>
                <a:gd name="connsiteY22" fmla="*/ 4182 h 1630975"/>
                <a:gd name="connsiteX23" fmla="*/ 2382252 w 2382252"/>
                <a:gd name="connsiteY23" fmla="*/ 8345 h 1630975"/>
                <a:gd name="connsiteX0" fmla="*/ 0 w 2382252"/>
                <a:gd name="connsiteY0" fmla="*/ 1630975 h 1630975"/>
                <a:gd name="connsiteX1" fmla="*/ 223999 w 2382252"/>
                <a:gd name="connsiteY1" fmla="*/ 1619406 h 1630975"/>
                <a:gd name="connsiteX2" fmla="*/ 243427 w 2382252"/>
                <a:gd name="connsiteY2" fmla="*/ 1505244 h 1630975"/>
                <a:gd name="connsiteX3" fmla="*/ 348341 w 2382252"/>
                <a:gd name="connsiteY3" fmla="*/ 1493828 h 1630975"/>
                <a:gd name="connsiteX4" fmla="*/ 375542 w 2382252"/>
                <a:gd name="connsiteY4" fmla="*/ 1339708 h 1630975"/>
                <a:gd name="connsiteX5" fmla="*/ 475276 w 2382252"/>
                <a:gd name="connsiteY5" fmla="*/ 1316150 h 1630975"/>
                <a:gd name="connsiteX6" fmla="*/ 511381 w 2382252"/>
                <a:gd name="connsiteY6" fmla="*/ 1052279 h 1630975"/>
                <a:gd name="connsiteX7" fmla="*/ 553261 w 2382252"/>
                <a:gd name="connsiteY7" fmla="*/ 1072065 h 1630975"/>
                <a:gd name="connsiteX8" fmla="*/ 545080 w 2382252"/>
                <a:gd name="connsiteY8" fmla="*/ 846215 h 1630975"/>
                <a:gd name="connsiteX9" fmla="*/ 672978 w 2382252"/>
                <a:gd name="connsiteY9" fmla="*/ 869477 h 1630975"/>
                <a:gd name="connsiteX10" fmla="*/ 654233 w 2382252"/>
                <a:gd name="connsiteY10" fmla="*/ 773709 h 1630975"/>
                <a:gd name="connsiteX11" fmla="*/ 848830 w 2382252"/>
                <a:gd name="connsiteY11" fmla="*/ 779845 h 1630975"/>
                <a:gd name="connsiteX12" fmla="*/ 877555 w 2382252"/>
                <a:gd name="connsiteY12" fmla="*/ 638000 h 1630975"/>
                <a:gd name="connsiteX13" fmla="*/ 1053428 w 2382252"/>
                <a:gd name="connsiteY13" fmla="*/ 628964 h 1630975"/>
                <a:gd name="connsiteX14" fmla="*/ 1063599 w 2382252"/>
                <a:gd name="connsiteY14" fmla="*/ 512418 h 1630975"/>
                <a:gd name="connsiteX15" fmla="*/ 1219397 w 2382252"/>
                <a:gd name="connsiteY15" fmla="*/ 528448 h 1630975"/>
                <a:gd name="connsiteX16" fmla="*/ 1223967 w 2382252"/>
                <a:gd name="connsiteY16" fmla="*/ 383058 h 1630975"/>
                <a:gd name="connsiteX17" fmla="*/ 1400698 w 2382252"/>
                <a:gd name="connsiteY17" fmla="*/ 398230 h 1630975"/>
                <a:gd name="connsiteX18" fmla="*/ 1394649 w 2382252"/>
                <a:gd name="connsiteY18" fmla="*/ 252348 h 1630975"/>
                <a:gd name="connsiteX19" fmla="*/ 1641596 w 2382252"/>
                <a:gd name="connsiteY19" fmla="*/ 256382 h 1630975"/>
                <a:gd name="connsiteX20" fmla="*/ 1649834 w 2382252"/>
                <a:gd name="connsiteY20" fmla="*/ 114895 h 1630975"/>
                <a:gd name="connsiteX21" fmla="*/ 1888132 w 2382252"/>
                <a:gd name="connsiteY21" fmla="*/ 126311 h 1630975"/>
                <a:gd name="connsiteX22" fmla="*/ 1870873 w 2382252"/>
                <a:gd name="connsiteY22" fmla="*/ 4182 h 1630975"/>
                <a:gd name="connsiteX23" fmla="*/ 2382252 w 2382252"/>
                <a:gd name="connsiteY23" fmla="*/ 8345 h 1630975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3427 w 2382252"/>
                <a:gd name="connsiteY2" fmla="*/ 1505244 h 1631281"/>
                <a:gd name="connsiteX3" fmla="*/ 348341 w 2382252"/>
                <a:gd name="connsiteY3" fmla="*/ 1493828 h 1631281"/>
                <a:gd name="connsiteX4" fmla="*/ 375542 w 2382252"/>
                <a:gd name="connsiteY4" fmla="*/ 133970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48341 w 2382252"/>
                <a:gd name="connsiteY3" fmla="*/ 1493828 h 1631281"/>
                <a:gd name="connsiteX4" fmla="*/ 375542 w 2382252"/>
                <a:gd name="connsiteY4" fmla="*/ 133970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48341 w 2382252"/>
                <a:gd name="connsiteY3" fmla="*/ 1493828 h 1631281"/>
                <a:gd name="connsiteX4" fmla="*/ 375542 w 2382252"/>
                <a:gd name="connsiteY4" fmla="*/ 133970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48341 w 2382252"/>
                <a:gd name="connsiteY3" fmla="*/ 1493828 h 1631281"/>
                <a:gd name="connsiteX4" fmla="*/ 375542 w 2382252"/>
                <a:gd name="connsiteY4" fmla="*/ 133970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48341 w 2382252"/>
                <a:gd name="connsiteY3" fmla="*/ 1493828 h 1631281"/>
                <a:gd name="connsiteX4" fmla="*/ 375542 w 2382252"/>
                <a:gd name="connsiteY4" fmla="*/ 133970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75542 w 2382252"/>
                <a:gd name="connsiteY4" fmla="*/ 133970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75542 w 2382252"/>
                <a:gd name="connsiteY4" fmla="*/ 133970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75542 w 2382252"/>
                <a:gd name="connsiteY4" fmla="*/ 133970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65167 w 2382252"/>
                <a:gd name="connsiteY9" fmla="*/ 854178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65167 w 2382252"/>
                <a:gd name="connsiteY9" fmla="*/ 854178 h 1631281"/>
                <a:gd name="connsiteX10" fmla="*/ 656836 w 2382252"/>
                <a:gd name="connsiteY10" fmla="*/ 769885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65167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62564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0167 w 2382252"/>
                <a:gd name="connsiteY14" fmla="*/ 527716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1363 w 2382252"/>
                <a:gd name="connsiteY16" fmla="*/ 39070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1363 w 2382252"/>
                <a:gd name="connsiteY16" fmla="*/ 390708 h 1631281"/>
                <a:gd name="connsiteX17" fmla="*/ 1398095 w 2382252"/>
                <a:gd name="connsiteY17" fmla="*/ 379106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1363 w 2382252"/>
                <a:gd name="connsiteY16" fmla="*/ 390708 h 1631281"/>
                <a:gd name="connsiteX17" fmla="*/ 1395492 w 2382252"/>
                <a:gd name="connsiteY17" fmla="*/ 39058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1363 w 2382252"/>
                <a:gd name="connsiteY16" fmla="*/ 390708 h 1631281"/>
                <a:gd name="connsiteX17" fmla="*/ 1395492 w 2382252"/>
                <a:gd name="connsiteY17" fmla="*/ 390580 h 1631281"/>
                <a:gd name="connsiteX18" fmla="*/ 1399855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1363 w 2382252"/>
                <a:gd name="connsiteY16" fmla="*/ 390708 h 1631281"/>
                <a:gd name="connsiteX17" fmla="*/ 1395492 w 2382252"/>
                <a:gd name="connsiteY17" fmla="*/ 390580 h 1631281"/>
                <a:gd name="connsiteX18" fmla="*/ 1399855 w 2382252"/>
                <a:gd name="connsiteY18" fmla="*/ 252348 h 1631281"/>
                <a:gd name="connsiteX19" fmla="*/ 1641596 w 2382252"/>
                <a:gd name="connsiteY19" fmla="*/ 252557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1363 w 2382252"/>
                <a:gd name="connsiteY16" fmla="*/ 390708 h 1631281"/>
                <a:gd name="connsiteX17" fmla="*/ 1395492 w 2382252"/>
                <a:gd name="connsiteY17" fmla="*/ 390580 h 1631281"/>
                <a:gd name="connsiteX18" fmla="*/ 1399855 w 2382252"/>
                <a:gd name="connsiteY18" fmla="*/ 252348 h 1631281"/>
                <a:gd name="connsiteX19" fmla="*/ 1641596 w 2382252"/>
                <a:gd name="connsiteY19" fmla="*/ 252557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1363 w 2382252"/>
                <a:gd name="connsiteY16" fmla="*/ 390708 h 1631281"/>
                <a:gd name="connsiteX17" fmla="*/ 1395492 w 2382252"/>
                <a:gd name="connsiteY17" fmla="*/ 390580 h 1631281"/>
                <a:gd name="connsiteX18" fmla="*/ 1399855 w 2382252"/>
                <a:gd name="connsiteY18" fmla="*/ 252348 h 1631281"/>
                <a:gd name="connsiteX19" fmla="*/ 1641596 w 2382252"/>
                <a:gd name="connsiteY19" fmla="*/ 252557 h 1631281"/>
                <a:gd name="connsiteX20" fmla="*/ 1644626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1363 w 2382252"/>
                <a:gd name="connsiteY16" fmla="*/ 390708 h 1631281"/>
                <a:gd name="connsiteX17" fmla="*/ 1395492 w 2382252"/>
                <a:gd name="connsiteY17" fmla="*/ 390580 h 1631281"/>
                <a:gd name="connsiteX18" fmla="*/ 1399855 w 2382252"/>
                <a:gd name="connsiteY18" fmla="*/ 252348 h 1631281"/>
                <a:gd name="connsiteX19" fmla="*/ 1641596 w 2382252"/>
                <a:gd name="connsiteY19" fmla="*/ 252557 h 1631281"/>
                <a:gd name="connsiteX20" fmla="*/ 1644626 w 2382252"/>
                <a:gd name="connsiteY20" fmla="*/ 114895 h 1631281"/>
                <a:gd name="connsiteX21" fmla="*/ 1885529 w 2382252"/>
                <a:gd name="connsiteY21" fmla="*/ 11866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4101 h 1634407"/>
                <a:gd name="connsiteX1" fmla="*/ 237017 w 2382252"/>
                <a:gd name="connsiteY1" fmla="*/ 1630182 h 1634407"/>
                <a:gd name="connsiteX2" fmla="*/ 240824 w 2382252"/>
                <a:gd name="connsiteY2" fmla="*/ 1516020 h 1634407"/>
                <a:gd name="connsiteX3" fmla="*/ 353548 w 2382252"/>
                <a:gd name="connsiteY3" fmla="*/ 1512252 h 1634407"/>
                <a:gd name="connsiteX4" fmla="*/ 357316 w 2382252"/>
                <a:gd name="connsiteY4" fmla="*/ 1335184 h 1634407"/>
                <a:gd name="connsiteX5" fmla="*/ 475276 w 2382252"/>
                <a:gd name="connsiteY5" fmla="*/ 1326925 h 1634407"/>
                <a:gd name="connsiteX6" fmla="*/ 500967 w 2382252"/>
                <a:gd name="connsiteY6" fmla="*/ 1070705 h 1634407"/>
                <a:gd name="connsiteX7" fmla="*/ 553261 w 2382252"/>
                <a:gd name="connsiteY7" fmla="*/ 1075191 h 1634407"/>
                <a:gd name="connsiteX8" fmla="*/ 547684 w 2382252"/>
                <a:gd name="connsiteY8" fmla="*/ 856991 h 1634407"/>
                <a:gd name="connsiteX9" fmla="*/ 652150 w 2382252"/>
                <a:gd name="connsiteY9" fmla="*/ 857304 h 1634407"/>
                <a:gd name="connsiteX10" fmla="*/ 656836 w 2382252"/>
                <a:gd name="connsiteY10" fmla="*/ 773011 h 1634407"/>
                <a:gd name="connsiteX11" fmla="*/ 851433 w 2382252"/>
                <a:gd name="connsiteY11" fmla="*/ 771498 h 1634407"/>
                <a:gd name="connsiteX12" fmla="*/ 861934 w 2382252"/>
                <a:gd name="connsiteY12" fmla="*/ 641126 h 1634407"/>
                <a:gd name="connsiteX13" fmla="*/ 1045618 w 2382252"/>
                <a:gd name="connsiteY13" fmla="*/ 643563 h 1634407"/>
                <a:gd name="connsiteX14" fmla="*/ 1045374 w 2382252"/>
                <a:gd name="connsiteY14" fmla="*/ 530842 h 1634407"/>
                <a:gd name="connsiteX15" fmla="*/ 1219397 w 2382252"/>
                <a:gd name="connsiteY15" fmla="*/ 531574 h 1634407"/>
                <a:gd name="connsiteX16" fmla="*/ 1221363 w 2382252"/>
                <a:gd name="connsiteY16" fmla="*/ 393834 h 1634407"/>
                <a:gd name="connsiteX17" fmla="*/ 1395492 w 2382252"/>
                <a:gd name="connsiteY17" fmla="*/ 393706 h 1634407"/>
                <a:gd name="connsiteX18" fmla="*/ 1399855 w 2382252"/>
                <a:gd name="connsiteY18" fmla="*/ 255474 h 1634407"/>
                <a:gd name="connsiteX19" fmla="*/ 1641596 w 2382252"/>
                <a:gd name="connsiteY19" fmla="*/ 255683 h 1634407"/>
                <a:gd name="connsiteX20" fmla="*/ 1644626 w 2382252"/>
                <a:gd name="connsiteY20" fmla="*/ 118021 h 1634407"/>
                <a:gd name="connsiteX21" fmla="*/ 1885529 w 2382252"/>
                <a:gd name="connsiteY21" fmla="*/ 121787 h 1634407"/>
                <a:gd name="connsiteX22" fmla="*/ 1881287 w 2382252"/>
                <a:gd name="connsiteY22" fmla="*/ 3483 h 1634407"/>
                <a:gd name="connsiteX23" fmla="*/ 2382252 w 2382252"/>
                <a:gd name="connsiteY23" fmla="*/ 11471 h 1634407"/>
                <a:gd name="connsiteX0" fmla="*/ 0 w 2382252"/>
                <a:gd name="connsiteY0" fmla="*/ 1630618 h 1630924"/>
                <a:gd name="connsiteX1" fmla="*/ 237017 w 2382252"/>
                <a:gd name="connsiteY1" fmla="*/ 1626699 h 1630924"/>
                <a:gd name="connsiteX2" fmla="*/ 240824 w 2382252"/>
                <a:gd name="connsiteY2" fmla="*/ 1512537 h 1630924"/>
                <a:gd name="connsiteX3" fmla="*/ 353548 w 2382252"/>
                <a:gd name="connsiteY3" fmla="*/ 1508769 h 1630924"/>
                <a:gd name="connsiteX4" fmla="*/ 357316 w 2382252"/>
                <a:gd name="connsiteY4" fmla="*/ 1331701 h 1630924"/>
                <a:gd name="connsiteX5" fmla="*/ 475276 w 2382252"/>
                <a:gd name="connsiteY5" fmla="*/ 1323442 h 1630924"/>
                <a:gd name="connsiteX6" fmla="*/ 500967 w 2382252"/>
                <a:gd name="connsiteY6" fmla="*/ 1067222 h 1630924"/>
                <a:gd name="connsiteX7" fmla="*/ 553261 w 2382252"/>
                <a:gd name="connsiteY7" fmla="*/ 1071708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237017 w 2382252"/>
                <a:gd name="connsiteY1" fmla="*/ 1626699 h 1630924"/>
                <a:gd name="connsiteX2" fmla="*/ 240824 w 2382252"/>
                <a:gd name="connsiteY2" fmla="*/ 1512537 h 1630924"/>
                <a:gd name="connsiteX3" fmla="*/ 353548 w 2382252"/>
                <a:gd name="connsiteY3" fmla="*/ 1508769 h 1630924"/>
                <a:gd name="connsiteX4" fmla="*/ 357316 w 2382252"/>
                <a:gd name="connsiteY4" fmla="*/ 1331701 h 1630924"/>
                <a:gd name="connsiteX5" fmla="*/ 475276 w 2382252"/>
                <a:gd name="connsiteY5" fmla="*/ 1323442 h 1630924"/>
                <a:gd name="connsiteX6" fmla="*/ 500967 w 2382252"/>
                <a:gd name="connsiteY6" fmla="*/ 1067222 h 1630924"/>
                <a:gd name="connsiteX7" fmla="*/ 550630 w 2382252"/>
                <a:gd name="connsiteY7" fmla="*/ 1071708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237017 w 2382252"/>
                <a:gd name="connsiteY1" fmla="*/ 1626699 h 1630924"/>
                <a:gd name="connsiteX2" fmla="*/ 240824 w 2382252"/>
                <a:gd name="connsiteY2" fmla="*/ 1512537 h 1630924"/>
                <a:gd name="connsiteX3" fmla="*/ 353548 w 2382252"/>
                <a:gd name="connsiteY3" fmla="*/ 1508769 h 1630924"/>
                <a:gd name="connsiteX4" fmla="*/ 357316 w 2382252"/>
                <a:gd name="connsiteY4" fmla="*/ 1331701 h 1630924"/>
                <a:gd name="connsiteX5" fmla="*/ 475276 w 2382252"/>
                <a:gd name="connsiteY5" fmla="*/ 1323442 h 1630924"/>
                <a:gd name="connsiteX6" fmla="*/ 498335 w 2382252"/>
                <a:gd name="connsiteY6" fmla="*/ 1044419 h 1630924"/>
                <a:gd name="connsiteX7" fmla="*/ 550630 w 2382252"/>
                <a:gd name="connsiteY7" fmla="*/ 1071708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237017 w 2382252"/>
                <a:gd name="connsiteY1" fmla="*/ 1626699 h 1630924"/>
                <a:gd name="connsiteX2" fmla="*/ 240824 w 2382252"/>
                <a:gd name="connsiteY2" fmla="*/ 1512537 h 1630924"/>
                <a:gd name="connsiteX3" fmla="*/ 353548 w 2382252"/>
                <a:gd name="connsiteY3" fmla="*/ 1508769 h 1630924"/>
                <a:gd name="connsiteX4" fmla="*/ 357316 w 2382252"/>
                <a:gd name="connsiteY4" fmla="*/ 1331701 h 1630924"/>
                <a:gd name="connsiteX5" fmla="*/ 493700 w 2382252"/>
                <a:gd name="connsiteY5" fmla="*/ 1270232 h 1630924"/>
                <a:gd name="connsiteX6" fmla="*/ 498335 w 2382252"/>
                <a:gd name="connsiteY6" fmla="*/ 1044419 h 1630924"/>
                <a:gd name="connsiteX7" fmla="*/ 550630 w 2382252"/>
                <a:gd name="connsiteY7" fmla="*/ 1071708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237017 w 2382252"/>
                <a:gd name="connsiteY1" fmla="*/ 1626699 h 1630924"/>
                <a:gd name="connsiteX2" fmla="*/ 240824 w 2382252"/>
                <a:gd name="connsiteY2" fmla="*/ 1512537 h 1630924"/>
                <a:gd name="connsiteX3" fmla="*/ 353548 w 2382252"/>
                <a:gd name="connsiteY3" fmla="*/ 1508769 h 1630924"/>
                <a:gd name="connsiteX4" fmla="*/ 375739 w 2382252"/>
                <a:gd name="connsiteY4" fmla="*/ 1248086 h 1630924"/>
                <a:gd name="connsiteX5" fmla="*/ 493700 w 2382252"/>
                <a:gd name="connsiteY5" fmla="*/ 1270232 h 1630924"/>
                <a:gd name="connsiteX6" fmla="*/ 498335 w 2382252"/>
                <a:gd name="connsiteY6" fmla="*/ 1044419 h 1630924"/>
                <a:gd name="connsiteX7" fmla="*/ 550630 w 2382252"/>
                <a:gd name="connsiteY7" fmla="*/ 1071708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237017 w 2382252"/>
                <a:gd name="connsiteY1" fmla="*/ 1626699 h 1630924"/>
                <a:gd name="connsiteX2" fmla="*/ 240824 w 2382252"/>
                <a:gd name="connsiteY2" fmla="*/ 1512537 h 1630924"/>
                <a:gd name="connsiteX3" fmla="*/ 353548 w 2382252"/>
                <a:gd name="connsiteY3" fmla="*/ 1508769 h 1630924"/>
                <a:gd name="connsiteX4" fmla="*/ 375739 w 2382252"/>
                <a:gd name="connsiteY4" fmla="*/ 1248086 h 1630924"/>
                <a:gd name="connsiteX5" fmla="*/ 493700 w 2382252"/>
                <a:gd name="connsiteY5" fmla="*/ 1239825 h 1630924"/>
                <a:gd name="connsiteX6" fmla="*/ 498335 w 2382252"/>
                <a:gd name="connsiteY6" fmla="*/ 1044419 h 1630924"/>
                <a:gd name="connsiteX7" fmla="*/ 550630 w 2382252"/>
                <a:gd name="connsiteY7" fmla="*/ 1071708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237017 w 2382252"/>
                <a:gd name="connsiteY1" fmla="*/ 1626699 h 1630924"/>
                <a:gd name="connsiteX2" fmla="*/ 240824 w 2382252"/>
                <a:gd name="connsiteY2" fmla="*/ 1512537 h 1630924"/>
                <a:gd name="connsiteX3" fmla="*/ 374603 w 2382252"/>
                <a:gd name="connsiteY3" fmla="*/ 1463160 h 1630924"/>
                <a:gd name="connsiteX4" fmla="*/ 375739 w 2382252"/>
                <a:gd name="connsiteY4" fmla="*/ 1248086 h 1630924"/>
                <a:gd name="connsiteX5" fmla="*/ 493700 w 2382252"/>
                <a:gd name="connsiteY5" fmla="*/ 1239825 h 1630924"/>
                <a:gd name="connsiteX6" fmla="*/ 498335 w 2382252"/>
                <a:gd name="connsiteY6" fmla="*/ 1044419 h 1630924"/>
                <a:gd name="connsiteX7" fmla="*/ 550630 w 2382252"/>
                <a:gd name="connsiteY7" fmla="*/ 1071708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237017 w 2382252"/>
                <a:gd name="connsiteY1" fmla="*/ 1626699 h 1630924"/>
                <a:gd name="connsiteX2" fmla="*/ 253983 w 2382252"/>
                <a:gd name="connsiteY2" fmla="*/ 1451726 h 1630924"/>
                <a:gd name="connsiteX3" fmla="*/ 374603 w 2382252"/>
                <a:gd name="connsiteY3" fmla="*/ 1463160 h 1630924"/>
                <a:gd name="connsiteX4" fmla="*/ 375739 w 2382252"/>
                <a:gd name="connsiteY4" fmla="*/ 1248086 h 1630924"/>
                <a:gd name="connsiteX5" fmla="*/ 493700 w 2382252"/>
                <a:gd name="connsiteY5" fmla="*/ 1239825 h 1630924"/>
                <a:gd name="connsiteX6" fmla="*/ 498335 w 2382252"/>
                <a:gd name="connsiteY6" fmla="*/ 1044419 h 1630924"/>
                <a:gd name="connsiteX7" fmla="*/ 550630 w 2382252"/>
                <a:gd name="connsiteY7" fmla="*/ 1071708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237017 w 2382252"/>
                <a:gd name="connsiteY1" fmla="*/ 1626699 h 1630924"/>
                <a:gd name="connsiteX2" fmla="*/ 251352 w 2382252"/>
                <a:gd name="connsiteY2" fmla="*/ 1466927 h 1630924"/>
                <a:gd name="connsiteX3" fmla="*/ 374603 w 2382252"/>
                <a:gd name="connsiteY3" fmla="*/ 1463160 h 1630924"/>
                <a:gd name="connsiteX4" fmla="*/ 375739 w 2382252"/>
                <a:gd name="connsiteY4" fmla="*/ 1248086 h 1630924"/>
                <a:gd name="connsiteX5" fmla="*/ 493700 w 2382252"/>
                <a:gd name="connsiteY5" fmla="*/ 1239825 h 1630924"/>
                <a:gd name="connsiteX6" fmla="*/ 498335 w 2382252"/>
                <a:gd name="connsiteY6" fmla="*/ 1044419 h 1630924"/>
                <a:gd name="connsiteX7" fmla="*/ 550630 w 2382252"/>
                <a:gd name="connsiteY7" fmla="*/ 1071708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46102 h 1646408"/>
                <a:gd name="connsiteX1" fmla="*/ 237017 w 2382252"/>
                <a:gd name="connsiteY1" fmla="*/ 1642183 h 1646408"/>
                <a:gd name="connsiteX2" fmla="*/ 251352 w 2382252"/>
                <a:gd name="connsiteY2" fmla="*/ 1482411 h 1646408"/>
                <a:gd name="connsiteX3" fmla="*/ 374603 w 2382252"/>
                <a:gd name="connsiteY3" fmla="*/ 1478644 h 1646408"/>
                <a:gd name="connsiteX4" fmla="*/ 375739 w 2382252"/>
                <a:gd name="connsiteY4" fmla="*/ 1263570 h 1646408"/>
                <a:gd name="connsiteX5" fmla="*/ 493700 w 2382252"/>
                <a:gd name="connsiteY5" fmla="*/ 1255309 h 1646408"/>
                <a:gd name="connsiteX6" fmla="*/ 498335 w 2382252"/>
                <a:gd name="connsiteY6" fmla="*/ 1059903 h 1646408"/>
                <a:gd name="connsiteX7" fmla="*/ 550630 w 2382252"/>
                <a:gd name="connsiteY7" fmla="*/ 1087192 h 1646408"/>
                <a:gd name="connsiteX8" fmla="*/ 547684 w 2382252"/>
                <a:gd name="connsiteY8" fmla="*/ 868992 h 1646408"/>
                <a:gd name="connsiteX9" fmla="*/ 652150 w 2382252"/>
                <a:gd name="connsiteY9" fmla="*/ 869305 h 1646408"/>
                <a:gd name="connsiteX10" fmla="*/ 656836 w 2382252"/>
                <a:gd name="connsiteY10" fmla="*/ 785012 h 1646408"/>
                <a:gd name="connsiteX11" fmla="*/ 851433 w 2382252"/>
                <a:gd name="connsiteY11" fmla="*/ 783499 h 1646408"/>
                <a:gd name="connsiteX12" fmla="*/ 861934 w 2382252"/>
                <a:gd name="connsiteY12" fmla="*/ 653127 h 1646408"/>
                <a:gd name="connsiteX13" fmla="*/ 1045618 w 2382252"/>
                <a:gd name="connsiteY13" fmla="*/ 655564 h 1646408"/>
                <a:gd name="connsiteX14" fmla="*/ 1045374 w 2382252"/>
                <a:gd name="connsiteY14" fmla="*/ 542843 h 1646408"/>
                <a:gd name="connsiteX15" fmla="*/ 1219397 w 2382252"/>
                <a:gd name="connsiteY15" fmla="*/ 543575 h 1646408"/>
                <a:gd name="connsiteX16" fmla="*/ 1221363 w 2382252"/>
                <a:gd name="connsiteY16" fmla="*/ 405835 h 1646408"/>
                <a:gd name="connsiteX17" fmla="*/ 1395492 w 2382252"/>
                <a:gd name="connsiteY17" fmla="*/ 405707 h 1646408"/>
                <a:gd name="connsiteX18" fmla="*/ 1399855 w 2382252"/>
                <a:gd name="connsiteY18" fmla="*/ 267475 h 1646408"/>
                <a:gd name="connsiteX19" fmla="*/ 1641596 w 2382252"/>
                <a:gd name="connsiteY19" fmla="*/ 267684 h 1646408"/>
                <a:gd name="connsiteX20" fmla="*/ 1644626 w 2382252"/>
                <a:gd name="connsiteY20" fmla="*/ 130022 h 1646408"/>
                <a:gd name="connsiteX21" fmla="*/ 1885529 w 2382252"/>
                <a:gd name="connsiteY21" fmla="*/ 133788 h 1646408"/>
                <a:gd name="connsiteX22" fmla="*/ 1901034 w 2382252"/>
                <a:gd name="connsiteY22" fmla="*/ 0 h 1646408"/>
                <a:gd name="connsiteX23" fmla="*/ 2382252 w 2382252"/>
                <a:gd name="connsiteY23" fmla="*/ 23472 h 1646408"/>
                <a:gd name="connsiteX0" fmla="*/ 0 w 2382252"/>
                <a:gd name="connsiteY0" fmla="*/ 1646102 h 1646408"/>
                <a:gd name="connsiteX1" fmla="*/ 237017 w 2382252"/>
                <a:gd name="connsiteY1" fmla="*/ 1642183 h 1646408"/>
                <a:gd name="connsiteX2" fmla="*/ 251352 w 2382252"/>
                <a:gd name="connsiteY2" fmla="*/ 1482411 h 1646408"/>
                <a:gd name="connsiteX3" fmla="*/ 374603 w 2382252"/>
                <a:gd name="connsiteY3" fmla="*/ 1478644 h 1646408"/>
                <a:gd name="connsiteX4" fmla="*/ 375739 w 2382252"/>
                <a:gd name="connsiteY4" fmla="*/ 1263570 h 1646408"/>
                <a:gd name="connsiteX5" fmla="*/ 493700 w 2382252"/>
                <a:gd name="connsiteY5" fmla="*/ 1255309 h 1646408"/>
                <a:gd name="connsiteX6" fmla="*/ 498335 w 2382252"/>
                <a:gd name="connsiteY6" fmla="*/ 1059903 h 1646408"/>
                <a:gd name="connsiteX7" fmla="*/ 550630 w 2382252"/>
                <a:gd name="connsiteY7" fmla="*/ 1087192 h 1646408"/>
                <a:gd name="connsiteX8" fmla="*/ 547684 w 2382252"/>
                <a:gd name="connsiteY8" fmla="*/ 868992 h 1646408"/>
                <a:gd name="connsiteX9" fmla="*/ 652150 w 2382252"/>
                <a:gd name="connsiteY9" fmla="*/ 869305 h 1646408"/>
                <a:gd name="connsiteX10" fmla="*/ 656836 w 2382252"/>
                <a:gd name="connsiteY10" fmla="*/ 785012 h 1646408"/>
                <a:gd name="connsiteX11" fmla="*/ 851433 w 2382252"/>
                <a:gd name="connsiteY11" fmla="*/ 783499 h 1646408"/>
                <a:gd name="connsiteX12" fmla="*/ 861934 w 2382252"/>
                <a:gd name="connsiteY12" fmla="*/ 653127 h 1646408"/>
                <a:gd name="connsiteX13" fmla="*/ 1045618 w 2382252"/>
                <a:gd name="connsiteY13" fmla="*/ 655564 h 1646408"/>
                <a:gd name="connsiteX14" fmla="*/ 1045374 w 2382252"/>
                <a:gd name="connsiteY14" fmla="*/ 542843 h 1646408"/>
                <a:gd name="connsiteX15" fmla="*/ 1219397 w 2382252"/>
                <a:gd name="connsiteY15" fmla="*/ 543575 h 1646408"/>
                <a:gd name="connsiteX16" fmla="*/ 1221363 w 2382252"/>
                <a:gd name="connsiteY16" fmla="*/ 405835 h 1646408"/>
                <a:gd name="connsiteX17" fmla="*/ 1395492 w 2382252"/>
                <a:gd name="connsiteY17" fmla="*/ 405707 h 1646408"/>
                <a:gd name="connsiteX18" fmla="*/ 1399855 w 2382252"/>
                <a:gd name="connsiteY18" fmla="*/ 267475 h 1646408"/>
                <a:gd name="connsiteX19" fmla="*/ 1641596 w 2382252"/>
                <a:gd name="connsiteY19" fmla="*/ 267684 h 1646408"/>
                <a:gd name="connsiteX20" fmla="*/ 1644626 w 2382252"/>
                <a:gd name="connsiteY20" fmla="*/ 130022 h 1646408"/>
                <a:gd name="connsiteX21" fmla="*/ 1905276 w 2382252"/>
                <a:gd name="connsiteY21" fmla="*/ 149270 h 1646408"/>
                <a:gd name="connsiteX22" fmla="*/ 1901034 w 2382252"/>
                <a:gd name="connsiteY22" fmla="*/ 0 h 1646408"/>
                <a:gd name="connsiteX23" fmla="*/ 2382252 w 2382252"/>
                <a:gd name="connsiteY23" fmla="*/ 23472 h 1646408"/>
                <a:gd name="connsiteX0" fmla="*/ 0 w 2382252"/>
                <a:gd name="connsiteY0" fmla="*/ 1646102 h 1646408"/>
                <a:gd name="connsiteX1" fmla="*/ 237017 w 2382252"/>
                <a:gd name="connsiteY1" fmla="*/ 1642183 h 1646408"/>
                <a:gd name="connsiteX2" fmla="*/ 251352 w 2382252"/>
                <a:gd name="connsiteY2" fmla="*/ 1482411 h 1646408"/>
                <a:gd name="connsiteX3" fmla="*/ 374603 w 2382252"/>
                <a:gd name="connsiteY3" fmla="*/ 1478644 h 1646408"/>
                <a:gd name="connsiteX4" fmla="*/ 375739 w 2382252"/>
                <a:gd name="connsiteY4" fmla="*/ 1263570 h 1646408"/>
                <a:gd name="connsiteX5" fmla="*/ 493700 w 2382252"/>
                <a:gd name="connsiteY5" fmla="*/ 1255309 h 1646408"/>
                <a:gd name="connsiteX6" fmla="*/ 498335 w 2382252"/>
                <a:gd name="connsiteY6" fmla="*/ 1059903 h 1646408"/>
                <a:gd name="connsiteX7" fmla="*/ 550630 w 2382252"/>
                <a:gd name="connsiteY7" fmla="*/ 1087192 h 1646408"/>
                <a:gd name="connsiteX8" fmla="*/ 547684 w 2382252"/>
                <a:gd name="connsiteY8" fmla="*/ 868992 h 1646408"/>
                <a:gd name="connsiteX9" fmla="*/ 652150 w 2382252"/>
                <a:gd name="connsiteY9" fmla="*/ 869305 h 1646408"/>
                <a:gd name="connsiteX10" fmla="*/ 656836 w 2382252"/>
                <a:gd name="connsiteY10" fmla="*/ 785012 h 1646408"/>
                <a:gd name="connsiteX11" fmla="*/ 851433 w 2382252"/>
                <a:gd name="connsiteY11" fmla="*/ 783499 h 1646408"/>
                <a:gd name="connsiteX12" fmla="*/ 861934 w 2382252"/>
                <a:gd name="connsiteY12" fmla="*/ 653127 h 1646408"/>
                <a:gd name="connsiteX13" fmla="*/ 1045618 w 2382252"/>
                <a:gd name="connsiteY13" fmla="*/ 655564 h 1646408"/>
                <a:gd name="connsiteX14" fmla="*/ 1045374 w 2382252"/>
                <a:gd name="connsiteY14" fmla="*/ 542843 h 1646408"/>
                <a:gd name="connsiteX15" fmla="*/ 1219397 w 2382252"/>
                <a:gd name="connsiteY15" fmla="*/ 543575 h 1646408"/>
                <a:gd name="connsiteX16" fmla="*/ 1221363 w 2382252"/>
                <a:gd name="connsiteY16" fmla="*/ 405835 h 1646408"/>
                <a:gd name="connsiteX17" fmla="*/ 1395492 w 2382252"/>
                <a:gd name="connsiteY17" fmla="*/ 405707 h 1646408"/>
                <a:gd name="connsiteX18" fmla="*/ 1399855 w 2382252"/>
                <a:gd name="connsiteY18" fmla="*/ 267475 h 1646408"/>
                <a:gd name="connsiteX19" fmla="*/ 1641596 w 2382252"/>
                <a:gd name="connsiteY19" fmla="*/ 267684 h 1646408"/>
                <a:gd name="connsiteX20" fmla="*/ 1686588 w 2382252"/>
                <a:gd name="connsiteY20" fmla="*/ 145509 h 1646408"/>
                <a:gd name="connsiteX21" fmla="*/ 1905276 w 2382252"/>
                <a:gd name="connsiteY21" fmla="*/ 149270 h 1646408"/>
                <a:gd name="connsiteX22" fmla="*/ 1901034 w 2382252"/>
                <a:gd name="connsiteY22" fmla="*/ 0 h 1646408"/>
                <a:gd name="connsiteX23" fmla="*/ 2382252 w 2382252"/>
                <a:gd name="connsiteY23" fmla="*/ 23472 h 1646408"/>
                <a:gd name="connsiteX0" fmla="*/ 0 w 2382252"/>
                <a:gd name="connsiteY0" fmla="*/ 1646102 h 1646408"/>
                <a:gd name="connsiteX1" fmla="*/ 237017 w 2382252"/>
                <a:gd name="connsiteY1" fmla="*/ 1642183 h 1646408"/>
                <a:gd name="connsiteX2" fmla="*/ 251352 w 2382252"/>
                <a:gd name="connsiteY2" fmla="*/ 1482411 h 1646408"/>
                <a:gd name="connsiteX3" fmla="*/ 374603 w 2382252"/>
                <a:gd name="connsiteY3" fmla="*/ 1478644 h 1646408"/>
                <a:gd name="connsiteX4" fmla="*/ 375739 w 2382252"/>
                <a:gd name="connsiteY4" fmla="*/ 1263570 h 1646408"/>
                <a:gd name="connsiteX5" fmla="*/ 493700 w 2382252"/>
                <a:gd name="connsiteY5" fmla="*/ 1255309 h 1646408"/>
                <a:gd name="connsiteX6" fmla="*/ 498335 w 2382252"/>
                <a:gd name="connsiteY6" fmla="*/ 1059903 h 1646408"/>
                <a:gd name="connsiteX7" fmla="*/ 550630 w 2382252"/>
                <a:gd name="connsiteY7" fmla="*/ 1087192 h 1646408"/>
                <a:gd name="connsiteX8" fmla="*/ 547684 w 2382252"/>
                <a:gd name="connsiteY8" fmla="*/ 868992 h 1646408"/>
                <a:gd name="connsiteX9" fmla="*/ 652150 w 2382252"/>
                <a:gd name="connsiteY9" fmla="*/ 869305 h 1646408"/>
                <a:gd name="connsiteX10" fmla="*/ 656836 w 2382252"/>
                <a:gd name="connsiteY10" fmla="*/ 785012 h 1646408"/>
                <a:gd name="connsiteX11" fmla="*/ 851433 w 2382252"/>
                <a:gd name="connsiteY11" fmla="*/ 783499 h 1646408"/>
                <a:gd name="connsiteX12" fmla="*/ 861934 w 2382252"/>
                <a:gd name="connsiteY12" fmla="*/ 653127 h 1646408"/>
                <a:gd name="connsiteX13" fmla="*/ 1045618 w 2382252"/>
                <a:gd name="connsiteY13" fmla="*/ 655564 h 1646408"/>
                <a:gd name="connsiteX14" fmla="*/ 1045374 w 2382252"/>
                <a:gd name="connsiteY14" fmla="*/ 542843 h 1646408"/>
                <a:gd name="connsiteX15" fmla="*/ 1219397 w 2382252"/>
                <a:gd name="connsiteY15" fmla="*/ 543575 h 1646408"/>
                <a:gd name="connsiteX16" fmla="*/ 1221363 w 2382252"/>
                <a:gd name="connsiteY16" fmla="*/ 405835 h 1646408"/>
                <a:gd name="connsiteX17" fmla="*/ 1395492 w 2382252"/>
                <a:gd name="connsiteY17" fmla="*/ 405707 h 1646408"/>
                <a:gd name="connsiteX18" fmla="*/ 1399855 w 2382252"/>
                <a:gd name="connsiteY18" fmla="*/ 267475 h 1646408"/>
                <a:gd name="connsiteX19" fmla="*/ 1683557 w 2382252"/>
                <a:gd name="connsiteY19" fmla="*/ 329620 h 1646408"/>
                <a:gd name="connsiteX20" fmla="*/ 1686588 w 2382252"/>
                <a:gd name="connsiteY20" fmla="*/ 145509 h 1646408"/>
                <a:gd name="connsiteX21" fmla="*/ 1905276 w 2382252"/>
                <a:gd name="connsiteY21" fmla="*/ 149270 h 1646408"/>
                <a:gd name="connsiteX22" fmla="*/ 1901034 w 2382252"/>
                <a:gd name="connsiteY22" fmla="*/ 0 h 1646408"/>
                <a:gd name="connsiteX23" fmla="*/ 2382252 w 2382252"/>
                <a:gd name="connsiteY23" fmla="*/ 23472 h 1646408"/>
                <a:gd name="connsiteX0" fmla="*/ 0 w 2382252"/>
                <a:gd name="connsiteY0" fmla="*/ 1646102 h 1646408"/>
                <a:gd name="connsiteX1" fmla="*/ 237017 w 2382252"/>
                <a:gd name="connsiteY1" fmla="*/ 1642183 h 1646408"/>
                <a:gd name="connsiteX2" fmla="*/ 251352 w 2382252"/>
                <a:gd name="connsiteY2" fmla="*/ 1482411 h 1646408"/>
                <a:gd name="connsiteX3" fmla="*/ 374603 w 2382252"/>
                <a:gd name="connsiteY3" fmla="*/ 1478644 h 1646408"/>
                <a:gd name="connsiteX4" fmla="*/ 375739 w 2382252"/>
                <a:gd name="connsiteY4" fmla="*/ 1263570 h 1646408"/>
                <a:gd name="connsiteX5" fmla="*/ 493700 w 2382252"/>
                <a:gd name="connsiteY5" fmla="*/ 1255309 h 1646408"/>
                <a:gd name="connsiteX6" fmla="*/ 498335 w 2382252"/>
                <a:gd name="connsiteY6" fmla="*/ 1059903 h 1646408"/>
                <a:gd name="connsiteX7" fmla="*/ 550630 w 2382252"/>
                <a:gd name="connsiteY7" fmla="*/ 1087192 h 1646408"/>
                <a:gd name="connsiteX8" fmla="*/ 547684 w 2382252"/>
                <a:gd name="connsiteY8" fmla="*/ 868992 h 1646408"/>
                <a:gd name="connsiteX9" fmla="*/ 652150 w 2382252"/>
                <a:gd name="connsiteY9" fmla="*/ 869305 h 1646408"/>
                <a:gd name="connsiteX10" fmla="*/ 656836 w 2382252"/>
                <a:gd name="connsiteY10" fmla="*/ 785012 h 1646408"/>
                <a:gd name="connsiteX11" fmla="*/ 851433 w 2382252"/>
                <a:gd name="connsiteY11" fmla="*/ 783499 h 1646408"/>
                <a:gd name="connsiteX12" fmla="*/ 861934 w 2382252"/>
                <a:gd name="connsiteY12" fmla="*/ 653127 h 1646408"/>
                <a:gd name="connsiteX13" fmla="*/ 1045618 w 2382252"/>
                <a:gd name="connsiteY13" fmla="*/ 655564 h 1646408"/>
                <a:gd name="connsiteX14" fmla="*/ 1045374 w 2382252"/>
                <a:gd name="connsiteY14" fmla="*/ 542843 h 1646408"/>
                <a:gd name="connsiteX15" fmla="*/ 1219397 w 2382252"/>
                <a:gd name="connsiteY15" fmla="*/ 543575 h 1646408"/>
                <a:gd name="connsiteX16" fmla="*/ 1221363 w 2382252"/>
                <a:gd name="connsiteY16" fmla="*/ 405835 h 1646408"/>
                <a:gd name="connsiteX17" fmla="*/ 1395492 w 2382252"/>
                <a:gd name="connsiteY17" fmla="*/ 405707 h 1646408"/>
                <a:gd name="connsiteX18" fmla="*/ 1466499 w 2382252"/>
                <a:gd name="connsiteY18" fmla="*/ 329408 h 1646408"/>
                <a:gd name="connsiteX19" fmla="*/ 1683557 w 2382252"/>
                <a:gd name="connsiteY19" fmla="*/ 329620 h 1646408"/>
                <a:gd name="connsiteX20" fmla="*/ 1686588 w 2382252"/>
                <a:gd name="connsiteY20" fmla="*/ 145509 h 1646408"/>
                <a:gd name="connsiteX21" fmla="*/ 1905276 w 2382252"/>
                <a:gd name="connsiteY21" fmla="*/ 149270 h 1646408"/>
                <a:gd name="connsiteX22" fmla="*/ 1901034 w 2382252"/>
                <a:gd name="connsiteY22" fmla="*/ 0 h 1646408"/>
                <a:gd name="connsiteX23" fmla="*/ 2382252 w 2382252"/>
                <a:gd name="connsiteY23" fmla="*/ 23472 h 1646408"/>
                <a:gd name="connsiteX0" fmla="*/ 0 w 2382252"/>
                <a:gd name="connsiteY0" fmla="*/ 1646102 h 1646408"/>
                <a:gd name="connsiteX1" fmla="*/ 237017 w 2382252"/>
                <a:gd name="connsiteY1" fmla="*/ 1642183 h 1646408"/>
                <a:gd name="connsiteX2" fmla="*/ 251352 w 2382252"/>
                <a:gd name="connsiteY2" fmla="*/ 1482411 h 1646408"/>
                <a:gd name="connsiteX3" fmla="*/ 374603 w 2382252"/>
                <a:gd name="connsiteY3" fmla="*/ 1478644 h 1646408"/>
                <a:gd name="connsiteX4" fmla="*/ 375739 w 2382252"/>
                <a:gd name="connsiteY4" fmla="*/ 1263570 h 1646408"/>
                <a:gd name="connsiteX5" fmla="*/ 493700 w 2382252"/>
                <a:gd name="connsiteY5" fmla="*/ 1255309 h 1646408"/>
                <a:gd name="connsiteX6" fmla="*/ 498335 w 2382252"/>
                <a:gd name="connsiteY6" fmla="*/ 1059903 h 1646408"/>
                <a:gd name="connsiteX7" fmla="*/ 550630 w 2382252"/>
                <a:gd name="connsiteY7" fmla="*/ 1087192 h 1646408"/>
                <a:gd name="connsiteX8" fmla="*/ 547684 w 2382252"/>
                <a:gd name="connsiteY8" fmla="*/ 868992 h 1646408"/>
                <a:gd name="connsiteX9" fmla="*/ 652150 w 2382252"/>
                <a:gd name="connsiteY9" fmla="*/ 869305 h 1646408"/>
                <a:gd name="connsiteX10" fmla="*/ 656836 w 2382252"/>
                <a:gd name="connsiteY10" fmla="*/ 785012 h 1646408"/>
                <a:gd name="connsiteX11" fmla="*/ 851433 w 2382252"/>
                <a:gd name="connsiteY11" fmla="*/ 783499 h 1646408"/>
                <a:gd name="connsiteX12" fmla="*/ 861934 w 2382252"/>
                <a:gd name="connsiteY12" fmla="*/ 653127 h 1646408"/>
                <a:gd name="connsiteX13" fmla="*/ 1045618 w 2382252"/>
                <a:gd name="connsiteY13" fmla="*/ 655564 h 1646408"/>
                <a:gd name="connsiteX14" fmla="*/ 1045374 w 2382252"/>
                <a:gd name="connsiteY14" fmla="*/ 542843 h 1646408"/>
                <a:gd name="connsiteX15" fmla="*/ 1219397 w 2382252"/>
                <a:gd name="connsiteY15" fmla="*/ 543575 h 1646408"/>
                <a:gd name="connsiteX16" fmla="*/ 1221363 w 2382252"/>
                <a:gd name="connsiteY16" fmla="*/ 405835 h 1646408"/>
                <a:gd name="connsiteX17" fmla="*/ 1462136 w 2382252"/>
                <a:gd name="connsiteY17" fmla="*/ 498608 h 1646408"/>
                <a:gd name="connsiteX18" fmla="*/ 1466499 w 2382252"/>
                <a:gd name="connsiteY18" fmla="*/ 329408 h 1646408"/>
                <a:gd name="connsiteX19" fmla="*/ 1683557 w 2382252"/>
                <a:gd name="connsiteY19" fmla="*/ 329620 h 1646408"/>
                <a:gd name="connsiteX20" fmla="*/ 1686588 w 2382252"/>
                <a:gd name="connsiteY20" fmla="*/ 145509 h 1646408"/>
                <a:gd name="connsiteX21" fmla="*/ 1905276 w 2382252"/>
                <a:gd name="connsiteY21" fmla="*/ 149270 h 1646408"/>
                <a:gd name="connsiteX22" fmla="*/ 1901034 w 2382252"/>
                <a:gd name="connsiteY22" fmla="*/ 0 h 1646408"/>
                <a:gd name="connsiteX23" fmla="*/ 2382252 w 2382252"/>
                <a:gd name="connsiteY23" fmla="*/ 23472 h 1646408"/>
                <a:gd name="connsiteX0" fmla="*/ 0 w 2382252"/>
                <a:gd name="connsiteY0" fmla="*/ 1646102 h 1646408"/>
                <a:gd name="connsiteX1" fmla="*/ 237017 w 2382252"/>
                <a:gd name="connsiteY1" fmla="*/ 1642183 h 1646408"/>
                <a:gd name="connsiteX2" fmla="*/ 251352 w 2382252"/>
                <a:gd name="connsiteY2" fmla="*/ 1482411 h 1646408"/>
                <a:gd name="connsiteX3" fmla="*/ 374603 w 2382252"/>
                <a:gd name="connsiteY3" fmla="*/ 1478644 h 1646408"/>
                <a:gd name="connsiteX4" fmla="*/ 375739 w 2382252"/>
                <a:gd name="connsiteY4" fmla="*/ 1263570 h 1646408"/>
                <a:gd name="connsiteX5" fmla="*/ 493700 w 2382252"/>
                <a:gd name="connsiteY5" fmla="*/ 1255309 h 1646408"/>
                <a:gd name="connsiteX6" fmla="*/ 498335 w 2382252"/>
                <a:gd name="connsiteY6" fmla="*/ 1059903 h 1646408"/>
                <a:gd name="connsiteX7" fmla="*/ 550630 w 2382252"/>
                <a:gd name="connsiteY7" fmla="*/ 1087192 h 1646408"/>
                <a:gd name="connsiteX8" fmla="*/ 547684 w 2382252"/>
                <a:gd name="connsiteY8" fmla="*/ 868992 h 1646408"/>
                <a:gd name="connsiteX9" fmla="*/ 652150 w 2382252"/>
                <a:gd name="connsiteY9" fmla="*/ 869305 h 1646408"/>
                <a:gd name="connsiteX10" fmla="*/ 656836 w 2382252"/>
                <a:gd name="connsiteY10" fmla="*/ 785012 h 1646408"/>
                <a:gd name="connsiteX11" fmla="*/ 851433 w 2382252"/>
                <a:gd name="connsiteY11" fmla="*/ 783499 h 1646408"/>
                <a:gd name="connsiteX12" fmla="*/ 861934 w 2382252"/>
                <a:gd name="connsiteY12" fmla="*/ 653127 h 1646408"/>
                <a:gd name="connsiteX13" fmla="*/ 1045618 w 2382252"/>
                <a:gd name="connsiteY13" fmla="*/ 655564 h 1646408"/>
                <a:gd name="connsiteX14" fmla="*/ 1045374 w 2382252"/>
                <a:gd name="connsiteY14" fmla="*/ 542843 h 1646408"/>
                <a:gd name="connsiteX15" fmla="*/ 1219397 w 2382252"/>
                <a:gd name="connsiteY15" fmla="*/ 543575 h 1646408"/>
                <a:gd name="connsiteX16" fmla="*/ 1295413 w 2382252"/>
                <a:gd name="connsiteY16" fmla="*/ 483250 h 1646408"/>
                <a:gd name="connsiteX17" fmla="*/ 1462136 w 2382252"/>
                <a:gd name="connsiteY17" fmla="*/ 498608 h 1646408"/>
                <a:gd name="connsiteX18" fmla="*/ 1466499 w 2382252"/>
                <a:gd name="connsiteY18" fmla="*/ 329408 h 1646408"/>
                <a:gd name="connsiteX19" fmla="*/ 1683557 w 2382252"/>
                <a:gd name="connsiteY19" fmla="*/ 329620 h 1646408"/>
                <a:gd name="connsiteX20" fmla="*/ 1686588 w 2382252"/>
                <a:gd name="connsiteY20" fmla="*/ 145509 h 1646408"/>
                <a:gd name="connsiteX21" fmla="*/ 1905276 w 2382252"/>
                <a:gd name="connsiteY21" fmla="*/ 149270 h 1646408"/>
                <a:gd name="connsiteX22" fmla="*/ 1901034 w 2382252"/>
                <a:gd name="connsiteY22" fmla="*/ 0 h 1646408"/>
                <a:gd name="connsiteX23" fmla="*/ 2382252 w 2382252"/>
                <a:gd name="connsiteY23" fmla="*/ 23472 h 1646408"/>
                <a:gd name="connsiteX0" fmla="*/ 0 w 2382252"/>
                <a:gd name="connsiteY0" fmla="*/ 1646102 h 1646408"/>
                <a:gd name="connsiteX1" fmla="*/ 237017 w 2382252"/>
                <a:gd name="connsiteY1" fmla="*/ 1642183 h 1646408"/>
                <a:gd name="connsiteX2" fmla="*/ 251352 w 2382252"/>
                <a:gd name="connsiteY2" fmla="*/ 1482411 h 1646408"/>
                <a:gd name="connsiteX3" fmla="*/ 374603 w 2382252"/>
                <a:gd name="connsiteY3" fmla="*/ 1478644 h 1646408"/>
                <a:gd name="connsiteX4" fmla="*/ 375739 w 2382252"/>
                <a:gd name="connsiteY4" fmla="*/ 1263570 h 1646408"/>
                <a:gd name="connsiteX5" fmla="*/ 493700 w 2382252"/>
                <a:gd name="connsiteY5" fmla="*/ 1255309 h 1646408"/>
                <a:gd name="connsiteX6" fmla="*/ 498335 w 2382252"/>
                <a:gd name="connsiteY6" fmla="*/ 1059903 h 1646408"/>
                <a:gd name="connsiteX7" fmla="*/ 550630 w 2382252"/>
                <a:gd name="connsiteY7" fmla="*/ 1087192 h 1646408"/>
                <a:gd name="connsiteX8" fmla="*/ 547684 w 2382252"/>
                <a:gd name="connsiteY8" fmla="*/ 868992 h 1646408"/>
                <a:gd name="connsiteX9" fmla="*/ 652150 w 2382252"/>
                <a:gd name="connsiteY9" fmla="*/ 869305 h 1646408"/>
                <a:gd name="connsiteX10" fmla="*/ 656836 w 2382252"/>
                <a:gd name="connsiteY10" fmla="*/ 785012 h 1646408"/>
                <a:gd name="connsiteX11" fmla="*/ 851433 w 2382252"/>
                <a:gd name="connsiteY11" fmla="*/ 783499 h 1646408"/>
                <a:gd name="connsiteX12" fmla="*/ 861934 w 2382252"/>
                <a:gd name="connsiteY12" fmla="*/ 653127 h 1646408"/>
                <a:gd name="connsiteX13" fmla="*/ 1045618 w 2382252"/>
                <a:gd name="connsiteY13" fmla="*/ 655564 h 1646408"/>
                <a:gd name="connsiteX14" fmla="*/ 1045374 w 2382252"/>
                <a:gd name="connsiteY14" fmla="*/ 542843 h 1646408"/>
                <a:gd name="connsiteX15" fmla="*/ 1286043 w 2382252"/>
                <a:gd name="connsiteY15" fmla="*/ 605504 h 1646408"/>
                <a:gd name="connsiteX16" fmla="*/ 1295413 w 2382252"/>
                <a:gd name="connsiteY16" fmla="*/ 483250 h 1646408"/>
                <a:gd name="connsiteX17" fmla="*/ 1462136 w 2382252"/>
                <a:gd name="connsiteY17" fmla="*/ 498608 h 1646408"/>
                <a:gd name="connsiteX18" fmla="*/ 1466499 w 2382252"/>
                <a:gd name="connsiteY18" fmla="*/ 329408 h 1646408"/>
                <a:gd name="connsiteX19" fmla="*/ 1683557 w 2382252"/>
                <a:gd name="connsiteY19" fmla="*/ 329620 h 1646408"/>
                <a:gd name="connsiteX20" fmla="*/ 1686588 w 2382252"/>
                <a:gd name="connsiteY20" fmla="*/ 145509 h 1646408"/>
                <a:gd name="connsiteX21" fmla="*/ 1905276 w 2382252"/>
                <a:gd name="connsiteY21" fmla="*/ 149270 h 1646408"/>
                <a:gd name="connsiteX22" fmla="*/ 1901034 w 2382252"/>
                <a:gd name="connsiteY22" fmla="*/ 0 h 1646408"/>
                <a:gd name="connsiteX23" fmla="*/ 2382252 w 2382252"/>
                <a:gd name="connsiteY23" fmla="*/ 23472 h 1646408"/>
                <a:gd name="connsiteX0" fmla="*/ 0 w 2382252"/>
                <a:gd name="connsiteY0" fmla="*/ 1646102 h 1646408"/>
                <a:gd name="connsiteX1" fmla="*/ 237017 w 2382252"/>
                <a:gd name="connsiteY1" fmla="*/ 1642183 h 1646408"/>
                <a:gd name="connsiteX2" fmla="*/ 251352 w 2382252"/>
                <a:gd name="connsiteY2" fmla="*/ 1482411 h 1646408"/>
                <a:gd name="connsiteX3" fmla="*/ 374603 w 2382252"/>
                <a:gd name="connsiteY3" fmla="*/ 1478644 h 1646408"/>
                <a:gd name="connsiteX4" fmla="*/ 375739 w 2382252"/>
                <a:gd name="connsiteY4" fmla="*/ 1263570 h 1646408"/>
                <a:gd name="connsiteX5" fmla="*/ 493700 w 2382252"/>
                <a:gd name="connsiteY5" fmla="*/ 1255309 h 1646408"/>
                <a:gd name="connsiteX6" fmla="*/ 498335 w 2382252"/>
                <a:gd name="connsiteY6" fmla="*/ 1059903 h 1646408"/>
                <a:gd name="connsiteX7" fmla="*/ 550630 w 2382252"/>
                <a:gd name="connsiteY7" fmla="*/ 1087192 h 1646408"/>
                <a:gd name="connsiteX8" fmla="*/ 547684 w 2382252"/>
                <a:gd name="connsiteY8" fmla="*/ 868992 h 1646408"/>
                <a:gd name="connsiteX9" fmla="*/ 652150 w 2382252"/>
                <a:gd name="connsiteY9" fmla="*/ 869305 h 1646408"/>
                <a:gd name="connsiteX10" fmla="*/ 656836 w 2382252"/>
                <a:gd name="connsiteY10" fmla="*/ 785012 h 1646408"/>
                <a:gd name="connsiteX11" fmla="*/ 851433 w 2382252"/>
                <a:gd name="connsiteY11" fmla="*/ 783499 h 1646408"/>
                <a:gd name="connsiteX12" fmla="*/ 861934 w 2382252"/>
                <a:gd name="connsiteY12" fmla="*/ 653127 h 1646408"/>
                <a:gd name="connsiteX13" fmla="*/ 1045618 w 2382252"/>
                <a:gd name="connsiteY13" fmla="*/ 655564 h 1646408"/>
                <a:gd name="connsiteX14" fmla="*/ 1099677 w 2382252"/>
                <a:gd name="connsiteY14" fmla="*/ 542843 h 1646408"/>
                <a:gd name="connsiteX15" fmla="*/ 1286043 w 2382252"/>
                <a:gd name="connsiteY15" fmla="*/ 605504 h 1646408"/>
                <a:gd name="connsiteX16" fmla="*/ 1295413 w 2382252"/>
                <a:gd name="connsiteY16" fmla="*/ 483250 h 1646408"/>
                <a:gd name="connsiteX17" fmla="*/ 1462136 w 2382252"/>
                <a:gd name="connsiteY17" fmla="*/ 498608 h 1646408"/>
                <a:gd name="connsiteX18" fmla="*/ 1466499 w 2382252"/>
                <a:gd name="connsiteY18" fmla="*/ 329408 h 1646408"/>
                <a:gd name="connsiteX19" fmla="*/ 1683557 w 2382252"/>
                <a:gd name="connsiteY19" fmla="*/ 329620 h 1646408"/>
                <a:gd name="connsiteX20" fmla="*/ 1686588 w 2382252"/>
                <a:gd name="connsiteY20" fmla="*/ 145509 h 1646408"/>
                <a:gd name="connsiteX21" fmla="*/ 1905276 w 2382252"/>
                <a:gd name="connsiteY21" fmla="*/ 149270 h 1646408"/>
                <a:gd name="connsiteX22" fmla="*/ 1901034 w 2382252"/>
                <a:gd name="connsiteY22" fmla="*/ 0 h 1646408"/>
                <a:gd name="connsiteX23" fmla="*/ 2382252 w 2382252"/>
                <a:gd name="connsiteY23" fmla="*/ 23472 h 1646408"/>
                <a:gd name="connsiteX0" fmla="*/ 0 w 2382252"/>
                <a:gd name="connsiteY0" fmla="*/ 1646102 h 1646408"/>
                <a:gd name="connsiteX1" fmla="*/ 237017 w 2382252"/>
                <a:gd name="connsiteY1" fmla="*/ 1642183 h 1646408"/>
                <a:gd name="connsiteX2" fmla="*/ 251352 w 2382252"/>
                <a:gd name="connsiteY2" fmla="*/ 1482411 h 1646408"/>
                <a:gd name="connsiteX3" fmla="*/ 374603 w 2382252"/>
                <a:gd name="connsiteY3" fmla="*/ 1478644 h 1646408"/>
                <a:gd name="connsiteX4" fmla="*/ 375739 w 2382252"/>
                <a:gd name="connsiteY4" fmla="*/ 1263570 h 1646408"/>
                <a:gd name="connsiteX5" fmla="*/ 493700 w 2382252"/>
                <a:gd name="connsiteY5" fmla="*/ 1255309 h 1646408"/>
                <a:gd name="connsiteX6" fmla="*/ 498335 w 2382252"/>
                <a:gd name="connsiteY6" fmla="*/ 1059903 h 1646408"/>
                <a:gd name="connsiteX7" fmla="*/ 550630 w 2382252"/>
                <a:gd name="connsiteY7" fmla="*/ 1087192 h 1646408"/>
                <a:gd name="connsiteX8" fmla="*/ 547684 w 2382252"/>
                <a:gd name="connsiteY8" fmla="*/ 868992 h 1646408"/>
                <a:gd name="connsiteX9" fmla="*/ 652150 w 2382252"/>
                <a:gd name="connsiteY9" fmla="*/ 869305 h 1646408"/>
                <a:gd name="connsiteX10" fmla="*/ 656836 w 2382252"/>
                <a:gd name="connsiteY10" fmla="*/ 785012 h 1646408"/>
                <a:gd name="connsiteX11" fmla="*/ 851433 w 2382252"/>
                <a:gd name="connsiteY11" fmla="*/ 783499 h 1646408"/>
                <a:gd name="connsiteX12" fmla="*/ 861934 w 2382252"/>
                <a:gd name="connsiteY12" fmla="*/ 653127 h 1646408"/>
                <a:gd name="connsiteX13" fmla="*/ 1099921 w 2382252"/>
                <a:gd name="connsiteY13" fmla="*/ 717500 h 1646408"/>
                <a:gd name="connsiteX14" fmla="*/ 1099677 w 2382252"/>
                <a:gd name="connsiteY14" fmla="*/ 542843 h 1646408"/>
                <a:gd name="connsiteX15" fmla="*/ 1286043 w 2382252"/>
                <a:gd name="connsiteY15" fmla="*/ 605504 h 1646408"/>
                <a:gd name="connsiteX16" fmla="*/ 1295413 w 2382252"/>
                <a:gd name="connsiteY16" fmla="*/ 483250 h 1646408"/>
                <a:gd name="connsiteX17" fmla="*/ 1462136 w 2382252"/>
                <a:gd name="connsiteY17" fmla="*/ 498608 h 1646408"/>
                <a:gd name="connsiteX18" fmla="*/ 1466499 w 2382252"/>
                <a:gd name="connsiteY18" fmla="*/ 329408 h 1646408"/>
                <a:gd name="connsiteX19" fmla="*/ 1683557 w 2382252"/>
                <a:gd name="connsiteY19" fmla="*/ 329620 h 1646408"/>
                <a:gd name="connsiteX20" fmla="*/ 1686588 w 2382252"/>
                <a:gd name="connsiteY20" fmla="*/ 145509 h 1646408"/>
                <a:gd name="connsiteX21" fmla="*/ 1905276 w 2382252"/>
                <a:gd name="connsiteY21" fmla="*/ 149270 h 1646408"/>
                <a:gd name="connsiteX22" fmla="*/ 1901034 w 2382252"/>
                <a:gd name="connsiteY22" fmla="*/ 0 h 1646408"/>
                <a:gd name="connsiteX23" fmla="*/ 2382252 w 2382252"/>
                <a:gd name="connsiteY23" fmla="*/ 23472 h 1646408"/>
                <a:gd name="connsiteX0" fmla="*/ 0 w 2382252"/>
                <a:gd name="connsiteY0" fmla="*/ 1646102 h 1646408"/>
                <a:gd name="connsiteX1" fmla="*/ 237017 w 2382252"/>
                <a:gd name="connsiteY1" fmla="*/ 1642183 h 1646408"/>
                <a:gd name="connsiteX2" fmla="*/ 251352 w 2382252"/>
                <a:gd name="connsiteY2" fmla="*/ 1482411 h 1646408"/>
                <a:gd name="connsiteX3" fmla="*/ 374603 w 2382252"/>
                <a:gd name="connsiteY3" fmla="*/ 1478644 h 1646408"/>
                <a:gd name="connsiteX4" fmla="*/ 375739 w 2382252"/>
                <a:gd name="connsiteY4" fmla="*/ 1263570 h 1646408"/>
                <a:gd name="connsiteX5" fmla="*/ 493700 w 2382252"/>
                <a:gd name="connsiteY5" fmla="*/ 1255309 h 1646408"/>
                <a:gd name="connsiteX6" fmla="*/ 498335 w 2382252"/>
                <a:gd name="connsiteY6" fmla="*/ 1059903 h 1646408"/>
                <a:gd name="connsiteX7" fmla="*/ 550630 w 2382252"/>
                <a:gd name="connsiteY7" fmla="*/ 1087192 h 1646408"/>
                <a:gd name="connsiteX8" fmla="*/ 547684 w 2382252"/>
                <a:gd name="connsiteY8" fmla="*/ 868992 h 1646408"/>
                <a:gd name="connsiteX9" fmla="*/ 652150 w 2382252"/>
                <a:gd name="connsiteY9" fmla="*/ 869305 h 1646408"/>
                <a:gd name="connsiteX10" fmla="*/ 656836 w 2382252"/>
                <a:gd name="connsiteY10" fmla="*/ 785012 h 1646408"/>
                <a:gd name="connsiteX11" fmla="*/ 851433 w 2382252"/>
                <a:gd name="connsiteY11" fmla="*/ 783499 h 1646408"/>
                <a:gd name="connsiteX12" fmla="*/ 935984 w 2382252"/>
                <a:gd name="connsiteY12" fmla="*/ 684092 h 1646408"/>
                <a:gd name="connsiteX13" fmla="*/ 1099921 w 2382252"/>
                <a:gd name="connsiteY13" fmla="*/ 717500 h 1646408"/>
                <a:gd name="connsiteX14" fmla="*/ 1099677 w 2382252"/>
                <a:gd name="connsiteY14" fmla="*/ 542843 h 1646408"/>
                <a:gd name="connsiteX15" fmla="*/ 1286043 w 2382252"/>
                <a:gd name="connsiteY15" fmla="*/ 605504 h 1646408"/>
                <a:gd name="connsiteX16" fmla="*/ 1295413 w 2382252"/>
                <a:gd name="connsiteY16" fmla="*/ 483250 h 1646408"/>
                <a:gd name="connsiteX17" fmla="*/ 1462136 w 2382252"/>
                <a:gd name="connsiteY17" fmla="*/ 498608 h 1646408"/>
                <a:gd name="connsiteX18" fmla="*/ 1466499 w 2382252"/>
                <a:gd name="connsiteY18" fmla="*/ 329408 h 1646408"/>
                <a:gd name="connsiteX19" fmla="*/ 1683557 w 2382252"/>
                <a:gd name="connsiteY19" fmla="*/ 329620 h 1646408"/>
                <a:gd name="connsiteX20" fmla="*/ 1686588 w 2382252"/>
                <a:gd name="connsiteY20" fmla="*/ 145509 h 1646408"/>
                <a:gd name="connsiteX21" fmla="*/ 1905276 w 2382252"/>
                <a:gd name="connsiteY21" fmla="*/ 149270 h 1646408"/>
                <a:gd name="connsiteX22" fmla="*/ 1901034 w 2382252"/>
                <a:gd name="connsiteY22" fmla="*/ 0 h 1646408"/>
                <a:gd name="connsiteX23" fmla="*/ 2382252 w 2382252"/>
                <a:gd name="connsiteY23" fmla="*/ 23472 h 1646408"/>
                <a:gd name="connsiteX0" fmla="*/ 0 w 2382252"/>
                <a:gd name="connsiteY0" fmla="*/ 1646102 h 1646408"/>
                <a:gd name="connsiteX1" fmla="*/ 237017 w 2382252"/>
                <a:gd name="connsiteY1" fmla="*/ 1642183 h 1646408"/>
                <a:gd name="connsiteX2" fmla="*/ 251352 w 2382252"/>
                <a:gd name="connsiteY2" fmla="*/ 1482411 h 1646408"/>
                <a:gd name="connsiteX3" fmla="*/ 374603 w 2382252"/>
                <a:gd name="connsiteY3" fmla="*/ 1478644 h 1646408"/>
                <a:gd name="connsiteX4" fmla="*/ 375739 w 2382252"/>
                <a:gd name="connsiteY4" fmla="*/ 1263570 h 1646408"/>
                <a:gd name="connsiteX5" fmla="*/ 493700 w 2382252"/>
                <a:gd name="connsiteY5" fmla="*/ 1255309 h 1646408"/>
                <a:gd name="connsiteX6" fmla="*/ 498335 w 2382252"/>
                <a:gd name="connsiteY6" fmla="*/ 1059903 h 1646408"/>
                <a:gd name="connsiteX7" fmla="*/ 550630 w 2382252"/>
                <a:gd name="connsiteY7" fmla="*/ 1087192 h 1646408"/>
                <a:gd name="connsiteX8" fmla="*/ 547684 w 2382252"/>
                <a:gd name="connsiteY8" fmla="*/ 868992 h 1646408"/>
                <a:gd name="connsiteX9" fmla="*/ 652150 w 2382252"/>
                <a:gd name="connsiteY9" fmla="*/ 869305 h 1646408"/>
                <a:gd name="connsiteX10" fmla="*/ 656836 w 2382252"/>
                <a:gd name="connsiteY10" fmla="*/ 785012 h 1646408"/>
                <a:gd name="connsiteX11" fmla="*/ 930419 w 2382252"/>
                <a:gd name="connsiteY11" fmla="*/ 814464 h 1646408"/>
                <a:gd name="connsiteX12" fmla="*/ 935984 w 2382252"/>
                <a:gd name="connsiteY12" fmla="*/ 684092 h 1646408"/>
                <a:gd name="connsiteX13" fmla="*/ 1099921 w 2382252"/>
                <a:gd name="connsiteY13" fmla="*/ 717500 h 1646408"/>
                <a:gd name="connsiteX14" fmla="*/ 1099677 w 2382252"/>
                <a:gd name="connsiteY14" fmla="*/ 542843 h 1646408"/>
                <a:gd name="connsiteX15" fmla="*/ 1286043 w 2382252"/>
                <a:gd name="connsiteY15" fmla="*/ 605504 h 1646408"/>
                <a:gd name="connsiteX16" fmla="*/ 1295413 w 2382252"/>
                <a:gd name="connsiteY16" fmla="*/ 483250 h 1646408"/>
                <a:gd name="connsiteX17" fmla="*/ 1462136 w 2382252"/>
                <a:gd name="connsiteY17" fmla="*/ 498608 h 1646408"/>
                <a:gd name="connsiteX18" fmla="*/ 1466499 w 2382252"/>
                <a:gd name="connsiteY18" fmla="*/ 329408 h 1646408"/>
                <a:gd name="connsiteX19" fmla="*/ 1683557 w 2382252"/>
                <a:gd name="connsiteY19" fmla="*/ 329620 h 1646408"/>
                <a:gd name="connsiteX20" fmla="*/ 1686588 w 2382252"/>
                <a:gd name="connsiteY20" fmla="*/ 145509 h 1646408"/>
                <a:gd name="connsiteX21" fmla="*/ 1905276 w 2382252"/>
                <a:gd name="connsiteY21" fmla="*/ 149270 h 1646408"/>
                <a:gd name="connsiteX22" fmla="*/ 1901034 w 2382252"/>
                <a:gd name="connsiteY22" fmla="*/ 0 h 1646408"/>
                <a:gd name="connsiteX23" fmla="*/ 2382252 w 2382252"/>
                <a:gd name="connsiteY23" fmla="*/ 23472 h 1646408"/>
                <a:gd name="connsiteX0" fmla="*/ 0 w 2382252"/>
                <a:gd name="connsiteY0" fmla="*/ 1646102 h 1646408"/>
                <a:gd name="connsiteX1" fmla="*/ 237017 w 2382252"/>
                <a:gd name="connsiteY1" fmla="*/ 1642183 h 1646408"/>
                <a:gd name="connsiteX2" fmla="*/ 251352 w 2382252"/>
                <a:gd name="connsiteY2" fmla="*/ 1482411 h 1646408"/>
                <a:gd name="connsiteX3" fmla="*/ 374603 w 2382252"/>
                <a:gd name="connsiteY3" fmla="*/ 1478644 h 1646408"/>
                <a:gd name="connsiteX4" fmla="*/ 375739 w 2382252"/>
                <a:gd name="connsiteY4" fmla="*/ 1263570 h 1646408"/>
                <a:gd name="connsiteX5" fmla="*/ 493700 w 2382252"/>
                <a:gd name="connsiteY5" fmla="*/ 1255309 h 1646408"/>
                <a:gd name="connsiteX6" fmla="*/ 498335 w 2382252"/>
                <a:gd name="connsiteY6" fmla="*/ 1059903 h 1646408"/>
                <a:gd name="connsiteX7" fmla="*/ 550630 w 2382252"/>
                <a:gd name="connsiteY7" fmla="*/ 1087192 h 1646408"/>
                <a:gd name="connsiteX8" fmla="*/ 547684 w 2382252"/>
                <a:gd name="connsiteY8" fmla="*/ 868992 h 1646408"/>
                <a:gd name="connsiteX9" fmla="*/ 652150 w 2382252"/>
                <a:gd name="connsiteY9" fmla="*/ 869305 h 1646408"/>
                <a:gd name="connsiteX10" fmla="*/ 656836 w 2382252"/>
                <a:gd name="connsiteY10" fmla="*/ 785012 h 1646408"/>
                <a:gd name="connsiteX11" fmla="*/ 930419 w 2382252"/>
                <a:gd name="connsiteY11" fmla="*/ 814464 h 1646408"/>
                <a:gd name="connsiteX12" fmla="*/ 935984 w 2382252"/>
                <a:gd name="connsiteY12" fmla="*/ 684092 h 1646408"/>
                <a:gd name="connsiteX13" fmla="*/ 1099921 w 2382252"/>
                <a:gd name="connsiteY13" fmla="*/ 717500 h 1646408"/>
                <a:gd name="connsiteX14" fmla="*/ 1099677 w 2382252"/>
                <a:gd name="connsiteY14" fmla="*/ 573812 h 1646408"/>
                <a:gd name="connsiteX15" fmla="*/ 1286043 w 2382252"/>
                <a:gd name="connsiteY15" fmla="*/ 605504 h 1646408"/>
                <a:gd name="connsiteX16" fmla="*/ 1295413 w 2382252"/>
                <a:gd name="connsiteY16" fmla="*/ 483250 h 1646408"/>
                <a:gd name="connsiteX17" fmla="*/ 1462136 w 2382252"/>
                <a:gd name="connsiteY17" fmla="*/ 498608 h 1646408"/>
                <a:gd name="connsiteX18" fmla="*/ 1466499 w 2382252"/>
                <a:gd name="connsiteY18" fmla="*/ 329408 h 1646408"/>
                <a:gd name="connsiteX19" fmla="*/ 1683557 w 2382252"/>
                <a:gd name="connsiteY19" fmla="*/ 329620 h 1646408"/>
                <a:gd name="connsiteX20" fmla="*/ 1686588 w 2382252"/>
                <a:gd name="connsiteY20" fmla="*/ 145509 h 1646408"/>
                <a:gd name="connsiteX21" fmla="*/ 1905276 w 2382252"/>
                <a:gd name="connsiteY21" fmla="*/ 149270 h 1646408"/>
                <a:gd name="connsiteX22" fmla="*/ 1901034 w 2382252"/>
                <a:gd name="connsiteY22" fmla="*/ 0 h 1646408"/>
                <a:gd name="connsiteX23" fmla="*/ 2382252 w 2382252"/>
                <a:gd name="connsiteY23" fmla="*/ 23472 h 1646408"/>
                <a:gd name="connsiteX0" fmla="*/ 0 w 2382252"/>
                <a:gd name="connsiteY0" fmla="*/ 1646102 h 1646408"/>
                <a:gd name="connsiteX1" fmla="*/ 237017 w 2382252"/>
                <a:gd name="connsiteY1" fmla="*/ 1642183 h 1646408"/>
                <a:gd name="connsiteX2" fmla="*/ 251352 w 2382252"/>
                <a:gd name="connsiteY2" fmla="*/ 1482411 h 1646408"/>
                <a:gd name="connsiteX3" fmla="*/ 374603 w 2382252"/>
                <a:gd name="connsiteY3" fmla="*/ 1478644 h 1646408"/>
                <a:gd name="connsiteX4" fmla="*/ 375739 w 2382252"/>
                <a:gd name="connsiteY4" fmla="*/ 1263570 h 1646408"/>
                <a:gd name="connsiteX5" fmla="*/ 493700 w 2382252"/>
                <a:gd name="connsiteY5" fmla="*/ 1255309 h 1646408"/>
                <a:gd name="connsiteX6" fmla="*/ 498335 w 2382252"/>
                <a:gd name="connsiteY6" fmla="*/ 1059903 h 1646408"/>
                <a:gd name="connsiteX7" fmla="*/ 550630 w 2382252"/>
                <a:gd name="connsiteY7" fmla="*/ 1087192 h 1646408"/>
                <a:gd name="connsiteX8" fmla="*/ 547684 w 2382252"/>
                <a:gd name="connsiteY8" fmla="*/ 868992 h 1646408"/>
                <a:gd name="connsiteX9" fmla="*/ 652150 w 2382252"/>
                <a:gd name="connsiteY9" fmla="*/ 869305 h 1646408"/>
                <a:gd name="connsiteX10" fmla="*/ 780253 w 2382252"/>
                <a:gd name="connsiteY10" fmla="*/ 800498 h 1646408"/>
                <a:gd name="connsiteX11" fmla="*/ 930419 w 2382252"/>
                <a:gd name="connsiteY11" fmla="*/ 814464 h 1646408"/>
                <a:gd name="connsiteX12" fmla="*/ 935984 w 2382252"/>
                <a:gd name="connsiteY12" fmla="*/ 684092 h 1646408"/>
                <a:gd name="connsiteX13" fmla="*/ 1099921 w 2382252"/>
                <a:gd name="connsiteY13" fmla="*/ 717500 h 1646408"/>
                <a:gd name="connsiteX14" fmla="*/ 1099677 w 2382252"/>
                <a:gd name="connsiteY14" fmla="*/ 573812 h 1646408"/>
                <a:gd name="connsiteX15" fmla="*/ 1286043 w 2382252"/>
                <a:gd name="connsiteY15" fmla="*/ 605504 h 1646408"/>
                <a:gd name="connsiteX16" fmla="*/ 1295413 w 2382252"/>
                <a:gd name="connsiteY16" fmla="*/ 483250 h 1646408"/>
                <a:gd name="connsiteX17" fmla="*/ 1462136 w 2382252"/>
                <a:gd name="connsiteY17" fmla="*/ 498608 h 1646408"/>
                <a:gd name="connsiteX18" fmla="*/ 1466499 w 2382252"/>
                <a:gd name="connsiteY18" fmla="*/ 329408 h 1646408"/>
                <a:gd name="connsiteX19" fmla="*/ 1683557 w 2382252"/>
                <a:gd name="connsiteY19" fmla="*/ 329620 h 1646408"/>
                <a:gd name="connsiteX20" fmla="*/ 1686588 w 2382252"/>
                <a:gd name="connsiteY20" fmla="*/ 145509 h 1646408"/>
                <a:gd name="connsiteX21" fmla="*/ 1905276 w 2382252"/>
                <a:gd name="connsiteY21" fmla="*/ 149270 h 1646408"/>
                <a:gd name="connsiteX22" fmla="*/ 1901034 w 2382252"/>
                <a:gd name="connsiteY22" fmla="*/ 0 h 1646408"/>
                <a:gd name="connsiteX23" fmla="*/ 2382252 w 2382252"/>
                <a:gd name="connsiteY23" fmla="*/ 23472 h 1646408"/>
                <a:gd name="connsiteX0" fmla="*/ 0 w 2382252"/>
                <a:gd name="connsiteY0" fmla="*/ 1646102 h 1646408"/>
                <a:gd name="connsiteX1" fmla="*/ 237017 w 2382252"/>
                <a:gd name="connsiteY1" fmla="*/ 1642183 h 1646408"/>
                <a:gd name="connsiteX2" fmla="*/ 251352 w 2382252"/>
                <a:gd name="connsiteY2" fmla="*/ 1482411 h 1646408"/>
                <a:gd name="connsiteX3" fmla="*/ 374603 w 2382252"/>
                <a:gd name="connsiteY3" fmla="*/ 1478644 h 1646408"/>
                <a:gd name="connsiteX4" fmla="*/ 375739 w 2382252"/>
                <a:gd name="connsiteY4" fmla="*/ 1263570 h 1646408"/>
                <a:gd name="connsiteX5" fmla="*/ 493700 w 2382252"/>
                <a:gd name="connsiteY5" fmla="*/ 1255309 h 1646408"/>
                <a:gd name="connsiteX6" fmla="*/ 498335 w 2382252"/>
                <a:gd name="connsiteY6" fmla="*/ 1059903 h 1646408"/>
                <a:gd name="connsiteX7" fmla="*/ 550630 w 2382252"/>
                <a:gd name="connsiteY7" fmla="*/ 1087192 h 1646408"/>
                <a:gd name="connsiteX8" fmla="*/ 547684 w 2382252"/>
                <a:gd name="connsiteY8" fmla="*/ 868992 h 1646408"/>
                <a:gd name="connsiteX9" fmla="*/ 652150 w 2382252"/>
                <a:gd name="connsiteY9" fmla="*/ 869305 h 1646408"/>
                <a:gd name="connsiteX10" fmla="*/ 790126 w 2382252"/>
                <a:gd name="connsiteY10" fmla="*/ 661150 h 1646408"/>
                <a:gd name="connsiteX11" fmla="*/ 930419 w 2382252"/>
                <a:gd name="connsiteY11" fmla="*/ 814464 h 1646408"/>
                <a:gd name="connsiteX12" fmla="*/ 935984 w 2382252"/>
                <a:gd name="connsiteY12" fmla="*/ 684092 h 1646408"/>
                <a:gd name="connsiteX13" fmla="*/ 1099921 w 2382252"/>
                <a:gd name="connsiteY13" fmla="*/ 717500 h 1646408"/>
                <a:gd name="connsiteX14" fmla="*/ 1099677 w 2382252"/>
                <a:gd name="connsiteY14" fmla="*/ 573812 h 1646408"/>
                <a:gd name="connsiteX15" fmla="*/ 1286043 w 2382252"/>
                <a:gd name="connsiteY15" fmla="*/ 605504 h 1646408"/>
                <a:gd name="connsiteX16" fmla="*/ 1295413 w 2382252"/>
                <a:gd name="connsiteY16" fmla="*/ 483250 h 1646408"/>
                <a:gd name="connsiteX17" fmla="*/ 1462136 w 2382252"/>
                <a:gd name="connsiteY17" fmla="*/ 498608 h 1646408"/>
                <a:gd name="connsiteX18" fmla="*/ 1466499 w 2382252"/>
                <a:gd name="connsiteY18" fmla="*/ 329408 h 1646408"/>
                <a:gd name="connsiteX19" fmla="*/ 1683557 w 2382252"/>
                <a:gd name="connsiteY19" fmla="*/ 329620 h 1646408"/>
                <a:gd name="connsiteX20" fmla="*/ 1686588 w 2382252"/>
                <a:gd name="connsiteY20" fmla="*/ 145509 h 1646408"/>
                <a:gd name="connsiteX21" fmla="*/ 1905276 w 2382252"/>
                <a:gd name="connsiteY21" fmla="*/ 149270 h 1646408"/>
                <a:gd name="connsiteX22" fmla="*/ 1901034 w 2382252"/>
                <a:gd name="connsiteY22" fmla="*/ 0 h 1646408"/>
                <a:gd name="connsiteX23" fmla="*/ 2382252 w 2382252"/>
                <a:gd name="connsiteY23" fmla="*/ 23472 h 1646408"/>
                <a:gd name="connsiteX0" fmla="*/ 0 w 2382252"/>
                <a:gd name="connsiteY0" fmla="*/ 1646102 h 1646408"/>
                <a:gd name="connsiteX1" fmla="*/ 237017 w 2382252"/>
                <a:gd name="connsiteY1" fmla="*/ 1642183 h 1646408"/>
                <a:gd name="connsiteX2" fmla="*/ 251352 w 2382252"/>
                <a:gd name="connsiteY2" fmla="*/ 1482411 h 1646408"/>
                <a:gd name="connsiteX3" fmla="*/ 374603 w 2382252"/>
                <a:gd name="connsiteY3" fmla="*/ 1478644 h 1646408"/>
                <a:gd name="connsiteX4" fmla="*/ 375739 w 2382252"/>
                <a:gd name="connsiteY4" fmla="*/ 1263570 h 1646408"/>
                <a:gd name="connsiteX5" fmla="*/ 493700 w 2382252"/>
                <a:gd name="connsiteY5" fmla="*/ 1255309 h 1646408"/>
                <a:gd name="connsiteX6" fmla="*/ 498335 w 2382252"/>
                <a:gd name="connsiteY6" fmla="*/ 1059903 h 1646408"/>
                <a:gd name="connsiteX7" fmla="*/ 550630 w 2382252"/>
                <a:gd name="connsiteY7" fmla="*/ 1087192 h 1646408"/>
                <a:gd name="connsiteX8" fmla="*/ 547684 w 2382252"/>
                <a:gd name="connsiteY8" fmla="*/ 868992 h 1646408"/>
                <a:gd name="connsiteX9" fmla="*/ 652150 w 2382252"/>
                <a:gd name="connsiteY9" fmla="*/ 869305 h 1646408"/>
                <a:gd name="connsiteX10" fmla="*/ 775316 w 2382252"/>
                <a:gd name="connsiteY10" fmla="*/ 785014 h 1646408"/>
                <a:gd name="connsiteX11" fmla="*/ 930419 w 2382252"/>
                <a:gd name="connsiteY11" fmla="*/ 814464 h 1646408"/>
                <a:gd name="connsiteX12" fmla="*/ 935984 w 2382252"/>
                <a:gd name="connsiteY12" fmla="*/ 684092 h 1646408"/>
                <a:gd name="connsiteX13" fmla="*/ 1099921 w 2382252"/>
                <a:gd name="connsiteY13" fmla="*/ 717500 h 1646408"/>
                <a:gd name="connsiteX14" fmla="*/ 1099677 w 2382252"/>
                <a:gd name="connsiteY14" fmla="*/ 573812 h 1646408"/>
                <a:gd name="connsiteX15" fmla="*/ 1286043 w 2382252"/>
                <a:gd name="connsiteY15" fmla="*/ 605504 h 1646408"/>
                <a:gd name="connsiteX16" fmla="*/ 1295413 w 2382252"/>
                <a:gd name="connsiteY16" fmla="*/ 483250 h 1646408"/>
                <a:gd name="connsiteX17" fmla="*/ 1462136 w 2382252"/>
                <a:gd name="connsiteY17" fmla="*/ 498608 h 1646408"/>
                <a:gd name="connsiteX18" fmla="*/ 1466499 w 2382252"/>
                <a:gd name="connsiteY18" fmla="*/ 329408 h 1646408"/>
                <a:gd name="connsiteX19" fmla="*/ 1683557 w 2382252"/>
                <a:gd name="connsiteY19" fmla="*/ 329620 h 1646408"/>
                <a:gd name="connsiteX20" fmla="*/ 1686588 w 2382252"/>
                <a:gd name="connsiteY20" fmla="*/ 145509 h 1646408"/>
                <a:gd name="connsiteX21" fmla="*/ 1905276 w 2382252"/>
                <a:gd name="connsiteY21" fmla="*/ 149270 h 1646408"/>
                <a:gd name="connsiteX22" fmla="*/ 1901034 w 2382252"/>
                <a:gd name="connsiteY22" fmla="*/ 0 h 1646408"/>
                <a:gd name="connsiteX23" fmla="*/ 2382252 w 2382252"/>
                <a:gd name="connsiteY23" fmla="*/ 23472 h 1646408"/>
                <a:gd name="connsiteX0" fmla="*/ 0 w 2382252"/>
                <a:gd name="connsiteY0" fmla="*/ 1646102 h 1646408"/>
                <a:gd name="connsiteX1" fmla="*/ 237017 w 2382252"/>
                <a:gd name="connsiteY1" fmla="*/ 1642183 h 1646408"/>
                <a:gd name="connsiteX2" fmla="*/ 251352 w 2382252"/>
                <a:gd name="connsiteY2" fmla="*/ 1482411 h 1646408"/>
                <a:gd name="connsiteX3" fmla="*/ 374603 w 2382252"/>
                <a:gd name="connsiteY3" fmla="*/ 1478644 h 1646408"/>
                <a:gd name="connsiteX4" fmla="*/ 375739 w 2382252"/>
                <a:gd name="connsiteY4" fmla="*/ 1263570 h 1646408"/>
                <a:gd name="connsiteX5" fmla="*/ 493700 w 2382252"/>
                <a:gd name="connsiteY5" fmla="*/ 1255309 h 1646408"/>
                <a:gd name="connsiteX6" fmla="*/ 498335 w 2382252"/>
                <a:gd name="connsiteY6" fmla="*/ 1059903 h 1646408"/>
                <a:gd name="connsiteX7" fmla="*/ 550630 w 2382252"/>
                <a:gd name="connsiteY7" fmla="*/ 1087192 h 1646408"/>
                <a:gd name="connsiteX8" fmla="*/ 547684 w 2382252"/>
                <a:gd name="connsiteY8" fmla="*/ 868992 h 1646408"/>
                <a:gd name="connsiteX9" fmla="*/ 652150 w 2382252"/>
                <a:gd name="connsiteY9" fmla="*/ 869305 h 1646408"/>
                <a:gd name="connsiteX10" fmla="*/ 775316 w 2382252"/>
                <a:gd name="connsiteY10" fmla="*/ 785014 h 1646408"/>
                <a:gd name="connsiteX11" fmla="*/ 930419 w 2382252"/>
                <a:gd name="connsiteY11" fmla="*/ 814464 h 1646408"/>
                <a:gd name="connsiteX12" fmla="*/ 935984 w 2382252"/>
                <a:gd name="connsiteY12" fmla="*/ 684092 h 1646408"/>
                <a:gd name="connsiteX13" fmla="*/ 1099921 w 2382252"/>
                <a:gd name="connsiteY13" fmla="*/ 717500 h 1646408"/>
                <a:gd name="connsiteX14" fmla="*/ 1099677 w 2382252"/>
                <a:gd name="connsiteY14" fmla="*/ 573812 h 1646408"/>
                <a:gd name="connsiteX15" fmla="*/ 1286043 w 2382252"/>
                <a:gd name="connsiteY15" fmla="*/ 605504 h 1646408"/>
                <a:gd name="connsiteX16" fmla="*/ 1295413 w 2382252"/>
                <a:gd name="connsiteY16" fmla="*/ 483250 h 1646408"/>
                <a:gd name="connsiteX17" fmla="*/ 1462136 w 2382252"/>
                <a:gd name="connsiteY17" fmla="*/ 498608 h 1646408"/>
                <a:gd name="connsiteX18" fmla="*/ 1466499 w 2382252"/>
                <a:gd name="connsiteY18" fmla="*/ 329408 h 1646408"/>
                <a:gd name="connsiteX19" fmla="*/ 1683557 w 2382252"/>
                <a:gd name="connsiteY19" fmla="*/ 329620 h 1646408"/>
                <a:gd name="connsiteX20" fmla="*/ 1686588 w 2382252"/>
                <a:gd name="connsiteY20" fmla="*/ 145509 h 1646408"/>
                <a:gd name="connsiteX21" fmla="*/ 1905276 w 2382252"/>
                <a:gd name="connsiteY21" fmla="*/ 149270 h 1646408"/>
                <a:gd name="connsiteX22" fmla="*/ 1901034 w 2382252"/>
                <a:gd name="connsiteY22" fmla="*/ 0 h 1646408"/>
                <a:gd name="connsiteX23" fmla="*/ 2382252 w 2382252"/>
                <a:gd name="connsiteY23" fmla="*/ 23472 h 1646408"/>
                <a:gd name="connsiteX0" fmla="*/ 0 w 2382252"/>
                <a:gd name="connsiteY0" fmla="*/ 1646102 h 1646408"/>
                <a:gd name="connsiteX1" fmla="*/ 237017 w 2382252"/>
                <a:gd name="connsiteY1" fmla="*/ 1642183 h 1646408"/>
                <a:gd name="connsiteX2" fmla="*/ 251352 w 2382252"/>
                <a:gd name="connsiteY2" fmla="*/ 1482411 h 1646408"/>
                <a:gd name="connsiteX3" fmla="*/ 374603 w 2382252"/>
                <a:gd name="connsiteY3" fmla="*/ 1478644 h 1646408"/>
                <a:gd name="connsiteX4" fmla="*/ 375739 w 2382252"/>
                <a:gd name="connsiteY4" fmla="*/ 1263570 h 1646408"/>
                <a:gd name="connsiteX5" fmla="*/ 493700 w 2382252"/>
                <a:gd name="connsiteY5" fmla="*/ 1255309 h 1646408"/>
                <a:gd name="connsiteX6" fmla="*/ 498335 w 2382252"/>
                <a:gd name="connsiteY6" fmla="*/ 1059903 h 1646408"/>
                <a:gd name="connsiteX7" fmla="*/ 550630 w 2382252"/>
                <a:gd name="connsiteY7" fmla="*/ 1087192 h 1646408"/>
                <a:gd name="connsiteX8" fmla="*/ 547684 w 2382252"/>
                <a:gd name="connsiteY8" fmla="*/ 868992 h 1646408"/>
                <a:gd name="connsiteX9" fmla="*/ 773098 w 2382252"/>
                <a:gd name="connsiteY9" fmla="*/ 915757 h 1646408"/>
                <a:gd name="connsiteX10" fmla="*/ 775316 w 2382252"/>
                <a:gd name="connsiteY10" fmla="*/ 785014 h 1646408"/>
                <a:gd name="connsiteX11" fmla="*/ 930419 w 2382252"/>
                <a:gd name="connsiteY11" fmla="*/ 814464 h 1646408"/>
                <a:gd name="connsiteX12" fmla="*/ 935984 w 2382252"/>
                <a:gd name="connsiteY12" fmla="*/ 684092 h 1646408"/>
                <a:gd name="connsiteX13" fmla="*/ 1099921 w 2382252"/>
                <a:gd name="connsiteY13" fmla="*/ 717500 h 1646408"/>
                <a:gd name="connsiteX14" fmla="*/ 1099677 w 2382252"/>
                <a:gd name="connsiteY14" fmla="*/ 573812 h 1646408"/>
                <a:gd name="connsiteX15" fmla="*/ 1286043 w 2382252"/>
                <a:gd name="connsiteY15" fmla="*/ 605504 h 1646408"/>
                <a:gd name="connsiteX16" fmla="*/ 1295413 w 2382252"/>
                <a:gd name="connsiteY16" fmla="*/ 483250 h 1646408"/>
                <a:gd name="connsiteX17" fmla="*/ 1462136 w 2382252"/>
                <a:gd name="connsiteY17" fmla="*/ 498608 h 1646408"/>
                <a:gd name="connsiteX18" fmla="*/ 1466499 w 2382252"/>
                <a:gd name="connsiteY18" fmla="*/ 329408 h 1646408"/>
                <a:gd name="connsiteX19" fmla="*/ 1683557 w 2382252"/>
                <a:gd name="connsiteY19" fmla="*/ 329620 h 1646408"/>
                <a:gd name="connsiteX20" fmla="*/ 1686588 w 2382252"/>
                <a:gd name="connsiteY20" fmla="*/ 145509 h 1646408"/>
                <a:gd name="connsiteX21" fmla="*/ 1905276 w 2382252"/>
                <a:gd name="connsiteY21" fmla="*/ 149270 h 1646408"/>
                <a:gd name="connsiteX22" fmla="*/ 1901034 w 2382252"/>
                <a:gd name="connsiteY22" fmla="*/ 0 h 1646408"/>
                <a:gd name="connsiteX23" fmla="*/ 2382252 w 2382252"/>
                <a:gd name="connsiteY23" fmla="*/ 23472 h 1646408"/>
                <a:gd name="connsiteX0" fmla="*/ 0 w 2382252"/>
                <a:gd name="connsiteY0" fmla="*/ 1646102 h 1646408"/>
                <a:gd name="connsiteX1" fmla="*/ 237017 w 2382252"/>
                <a:gd name="connsiteY1" fmla="*/ 1642183 h 1646408"/>
                <a:gd name="connsiteX2" fmla="*/ 251352 w 2382252"/>
                <a:gd name="connsiteY2" fmla="*/ 1482411 h 1646408"/>
                <a:gd name="connsiteX3" fmla="*/ 374603 w 2382252"/>
                <a:gd name="connsiteY3" fmla="*/ 1478644 h 1646408"/>
                <a:gd name="connsiteX4" fmla="*/ 375739 w 2382252"/>
                <a:gd name="connsiteY4" fmla="*/ 1263570 h 1646408"/>
                <a:gd name="connsiteX5" fmla="*/ 493700 w 2382252"/>
                <a:gd name="connsiteY5" fmla="*/ 1255309 h 1646408"/>
                <a:gd name="connsiteX6" fmla="*/ 498335 w 2382252"/>
                <a:gd name="connsiteY6" fmla="*/ 1059903 h 1646408"/>
                <a:gd name="connsiteX7" fmla="*/ 550630 w 2382252"/>
                <a:gd name="connsiteY7" fmla="*/ 1087192 h 1646408"/>
                <a:gd name="connsiteX8" fmla="*/ 643948 w 2382252"/>
                <a:gd name="connsiteY8" fmla="*/ 899961 h 1646408"/>
                <a:gd name="connsiteX9" fmla="*/ 773098 w 2382252"/>
                <a:gd name="connsiteY9" fmla="*/ 915757 h 1646408"/>
                <a:gd name="connsiteX10" fmla="*/ 775316 w 2382252"/>
                <a:gd name="connsiteY10" fmla="*/ 785014 h 1646408"/>
                <a:gd name="connsiteX11" fmla="*/ 930419 w 2382252"/>
                <a:gd name="connsiteY11" fmla="*/ 814464 h 1646408"/>
                <a:gd name="connsiteX12" fmla="*/ 935984 w 2382252"/>
                <a:gd name="connsiteY12" fmla="*/ 684092 h 1646408"/>
                <a:gd name="connsiteX13" fmla="*/ 1099921 w 2382252"/>
                <a:gd name="connsiteY13" fmla="*/ 717500 h 1646408"/>
                <a:gd name="connsiteX14" fmla="*/ 1099677 w 2382252"/>
                <a:gd name="connsiteY14" fmla="*/ 573812 h 1646408"/>
                <a:gd name="connsiteX15" fmla="*/ 1286043 w 2382252"/>
                <a:gd name="connsiteY15" fmla="*/ 605504 h 1646408"/>
                <a:gd name="connsiteX16" fmla="*/ 1295413 w 2382252"/>
                <a:gd name="connsiteY16" fmla="*/ 483250 h 1646408"/>
                <a:gd name="connsiteX17" fmla="*/ 1462136 w 2382252"/>
                <a:gd name="connsiteY17" fmla="*/ 498608 h 1646408"/>
                <a:gd name="connsiteX18" fmla="*/ 1466499 w 2382252"/>
                <a:gd name="connsiteY18" fmla="*/ 329408 h 1646408"/>
                <a:gd name="connsiteX19" fmla="*/ 1683557 w 2382252"/>
                <a:gd name="connsiteY19" fmla="*/ 329620 h 1646408"/>
                <a:gd name="connsiteX20" fmla="*/ 1686588 w 2382252"/>
                <a:gd name="connsiteY20" fmla="*/ 145509 h 1646408"/>
                <a:gd name="connsiteX21" fmla="*/ 1905276 w 2382252"/>
                <a:gd name="connsiteY21" fmla="*/ 149270 h 1646408"/>
                <a:gd name="connsiteX22" fmla="*/ 1901034 w 2382252"/>
                <a:gd name="connsiteY22" fmla="*/ 0 h 1646408"/>
                <a:gd name="connsiteX23" fmla="*/ 2382252 w 2382252"/>
                <a:gd name="connsiteY23" fmla="*/ 23472 h 1646408"/>
                <a:gd name="connsiteX0" fmla="*/ 0 w 2382252"/>
                <a:gd name="connsiteY0" fmla="*/ 1646102 h 1646408"/>
                <a:gd name="connsiteX1" fmla="*/ 237017 w 2382252"/>
                <a:gd name="connsiteY1" fmla="*/ 1642183 h 1646408"/>
                <a:gd name="connsiteX2" fmla="*/ 251352 w 2382252"/>
                <a:gd name="connsiteY2" fmla="*/ 1482411 h 1646408"/>
                <a:gd name="connsiteX3" fmla="*/ 374603 w 2382252"/>
                <a:gd name="connsiteY3" fmla="*/ 1478644 h 1646408"/>
                <a:gd name="connsiteX4" fmla="*/ 375739 w 2382252"/>
                <a:gd name="connsiteY4" fmla="*/ 1263570 h 1646408"/>
                <a:gd name="connsiteX5" fmla="*/ 493700 w 2382252"/>
                <a:gd name="connsiteY5" fmla="*/ 1255309 h 1646408"/>
                <a:gd name="connsiteX6" fmla="*/ 498335 w 2382252"/>
                <a:gd name="connsiteY6" fmla="*/ 1059903 h 1646408"/>
                <a:gd name="connsiteX7" fmla="*/ 644426 w 2382252"/>
                <a:gd name="connsiteY7" fmla="*/ 1149122 h 1646408"/>
                <a:gd name="connsiteX8" fmla="*/ 643948 w 2382252"/>
                <a:gd name="connsiteY8" fmla="*/ 899961 h 1646408"/>
                <a:gd name="connsiteX9" fmla="*/ 773098 w 2382252"/>
                <a:gd name="connsiteY9" fmla="*/ 915757 h 1646408"/>
                <a:gd name="connsiteX10" fmla="*/ 775316 w 2382252"/>
                <a:gd name="connsiteY10" fmla="*/ 785014 h 1646408"/>
                <a:gd name="connsiteX11" fmla="*/ 930419 w 2382252"/>
                <a:gd name="connsiteY11" fmla="*/ 814464 h 1646408"/>
                <a:gd name="connsiteX12" fmla="*/ 935984 w 2382252"/>
                <a:gd name="connsiteY12" fmla="*/ 684092 h 1646408"/>
                <a:gd name="connsiteX13" fmla="*/ 1099921 w 2382252"/>
                <a:gd name="connsiteY13" fmla="*/ 717500 h 1646408"/>
                <a:gd name="connsiteX14" fmla="*/ 1099677 w 2382252"/>
                <a:gd name="connsiteY14" fmla="*/ 573812 h 1646408"/>
                <a:gd name="connsiteX15" fmla="*/ 1286043 w 2382252"/>
                <a:gd name="connsiteY15" fmla="*/ 605504 h 1646408"/>
                <a:gd name="connsiteX16" fmla="*/ 1295413 w 2382252"/>
                <a:gd name="connsiteY16" fmla="*/ 483250 h 1646408"/>
                <a:gd name="connsiteX17" fmla="*/ 1462136 w 2382252"/>
                <a:gd name="connsiteY17" fmla="*/ 498608 h 1646408"/>
                <a:gd name="connsiteX18" fmla="*/ 1466499 w 2382252"/>
                <a:gd name="connsiteY18" fmla="*/ 329408 h 1646408"/>
                <a:gd name="connsiteX19" fmla="*/ 1683557 w 2382252"/>
                <a:gd name="connsiteY19" fmla="*/ 329620 h 1646408"/>
                <a:gd name="connsiteX20" fmla="*/ 1686588 w 2382252"/>
                <a:gd name="connsiteY20" fmla="*/ 145509 h 1646408"/>
                <a:gd name="connsiteX21" fmla="*/ 1905276 w 2382252"/>
                <a:gd name="connsiteY21" fmla="*/ 149270 h 1646408"/>
                <a:gd name="connsiteX22" fmla="*/ 1901034 w 2382252"/>
                <a:gd name="connsiteY22" fmla="*/ 0 h 1646408"/>
                <a:gd name="connsiteX23" fmla="*/ 2382252 w 2382252"/>
                <a:gd name="connsiteY23" fmla="*/ 23472 h 1646408"/>
                <a:gd name="connsiteX0" fmla="*/ 0 w 2382252"/>
                <a:gd name="connsiteY0" fmla="*/ 1646102 h 1646408"/>
                <a:gd name="connsiteX1" fmla="*/ 237017 w 2382252"/>
                <a:gd name="connsiteY1" fmla="*/ 1642183 h 1646408"/>
                <a:gd name="connsiteX2" fmla="*/ 251352 w 2382252"/>
                <a:gd name="connsiteY2" fmla="*/ 1482411 h 1646408"/>
                <a:gd name="connsiteX3" fmla="*/ 374603 w 2382252"/>
                <a:gd name="connsiteY3" fmla="*/ 1478644 h 1646408"/>
                <a:gd name="connsiteX4" fmla="*/ 375739 w 2382252"/>
                <a:gd name="connsiteY4" fmla="*/ 1263570 h 1646408"/>
                <a:gd name="connsiteX5" fmla="*/ 493700 w 2382252"/>
                <a:gd name="connsiteY5" fmla="*/ 1255309 h 1646408"/>
                <a:gd name="connsiteX6" fmla="*/ 592132 w 2382252"/>
                <a:gd name="connsiteY6" fmla="*/ 1121835 h 1646408"/>
                <a:gd name="connsiteX7" fmla="*/ 644426 w 2382252"/>
                <a:gd name="connsiteY7" fmla="*/ 1149122 h 1646408"/>
                <a:gd name="connsiteX8" fmla="*/ 643948 w 2382252"/>
                <a:gd name="connsiteY8" fmla="*/ 899961 h 1646408"/>
                <a:gd name="connsiteX9" fmla="*/ 773098 w 2382252"/>
                <a:gd name="connsiteY9" fmla="*/ 915757 h 1646408"/>
                <a:gd name="connsiteX10" fmla="*/ 775316 w 2382252"/>
                <a:gd name="connsiteY10" fmla="*/ 785014 h 1646408"/>
                <a:gd name="connsiteX11" fmla="*/ 930419 w 2382252"/>
                <a:gd name="connsiteY11" fmla="*/ 814464 h 1646408"/>
                <a:gd name="connsiteX12" fmla="*/ 935984 w 2382252"/>
                <a:gd name="connsiteY12" fmla="*/ 684092 h 1646408"/>
                <a:gd name="connsiteX13" fmla="*/ 1099921 w 2382252"/>
                <a:gd name="connsiteY13" fmla="*/ 717500 h 1646408"/>
                <a:gd name="connsiteX14" fmla="*/ 1099677 w 2382252"/>
                <a:gd name="connsiteY14" fmla="*/ 573812 h 1646408"/>
                <a:gd name="connsiteX15" fmla="*/ 1286043 w 2382252"/>
                <a:gd name="connsiteY15" fmla="*/ 605504 h 1646408"/>
                <a:gd name="connsiteX16" fmla="*/ 1295413 w 2382252"/>
                <a:gd name="connsiteY16" fmla="*/ 483250 h 1646408"/>
                <a:gd name="connsiteX17" fmla="*/ 1462136 w 2382252"/>
                <a:gd name="connsiteY17" fmla="*/ 498608 h 1646408"/>
                <a:gd name="connsiteX18" fmla="*/ 1466499 w 2382252"/>
                <a:gd name="connsiteY18" fmla="*/ 329408 h 1646408"/>
                <a:gd name="connsiteX19" fmla="*/ 1683557 w 2382252"/>
                <a:gd name="connsiteY19" fmla="*/ 329620 h 1646408"/>
                <a:gd name="connsiteX20" fmla="*/ 1686588 w 2382252"/>
                <a:gd name="connsiteY20" fmla="*/ 145509 h 1646408"/>
                <a:gd name="connsiteX21" fmla="*/ 1905276 w 2382252"/>
                <a:gd name="connsiteY21" fmla="*/ 149270 h 1646408"/>
                <a:gd name="connsiteX22" fmla="*/ 1901034 w 2382252"/>
                <a:gd name="connsiteY22" fmla="*/ 0 h 1646408"/>
                <a:gd name="connsiteX23" fmla="*/ 2382252 w 2382252"/>
                <a:gd name="connsiteY23" fmla="*/ 23472 h 1646408"/>
                <a:gd name="connsiteX0" fmla="*/ 0 w 2382252"/>
                <a:gd name="connsiteY0" fmla="*/ 1646102 h 1646408"/>
                <a:gd name="connsiteX1" fmla="*/ 237017 w 2382252"/>
                <a:gd name="connsiteY1" fmla="*/ 1642183 h 1646408"/>
                <a:gd name="connsiteX2" fmla="*/ 251352 w 2382252"/>
                <a:gd name="connsiteY2" fmla="*/ 1482411 h 1646408"/>
                <a:gd name="connsiteX3" fmla="*/ 374603 w 2382252"/>
                <a:gd name="connsiteY3" fmla="*/ 1478644 h 1646408"/>
                <a:gd name="connsiteX4" fmla="*/ 375739 w 2382252"/>
                <a:gd name="connsiteY4" fmla="*/ 1263570 h 1646408"/>
                <a:gd name="connsiteX5" fmla="*/ 587497 w 2382252"/>
                <a:gd name="connsiteY5" fmla="*/ 1270793 h 1646408"/>
                <a:gd name="connsiteX6" fmla="*/ 592132 w 2382252"/>
                <a:gd name="connsiteY6" fmla="*/ 1121835 h 1646408"/>
                <a:gd name="connsiteX7" fmla="*/ 644426 w 2382252"/>
                <a:gd name="connsiteY7" fmla="*/ 1149122 h 1646408"/>
                <a:gd name="connsiteX8" fmla="*/ 643948 w 2382252"/>
                <a:gd name="connsiteY8" fmla="*/ 899961 h 1646408"/>
                <a:gd name="connsiteX9" fmla="*/ 773098 w 2382252"/>
                <a:gd name="connsiteY9" fmla="*/ 915757 h 1646408"/>
                <a:gd name="connsiteX10" fmla="*/ 775316 w 2382252"/>
                <a:gd name="connsiteY10" fmla="*/ 785014 h 1646408"/>
                <a:gd name="connsiteX11" fmla="*/ 930419 w 2382252"/>
                <a:gd name="connsiteY11" fmla="*/ 814464 h 1646408"/>
                <a:gd name="connsiteX12" fmla="*/ 935984 w 2382252"/>
                <a:gd name="connsiteY12" fmla="*/ 684092 h 1646408"/>
                <a:gd name="connsiteX13" fmla="*/ 1099921 w 2382252"/>
                <a:gd name="connsiteY13" fmla="*/ 717500 h 1646408"/>
                <a:gd name="connsiteX14" fmla="*/ 1099677 w 2382252"/>
                <a:gd name="connsiteY14" fmla="*/ 573812 h 1646408"/>
                <a:gd name="connsiteX15" fmla="*/ 1286043 w 2382252"/>
                <a:gd name="connsiteY15" fmla="*/ 605504 h 1646408"/>
                <a:gd name="connsiteX16" fmla="*/ 1295413 w 2382252"/>
                <a:gd name="connsiteY16" fmla="*/ 483250 h 1646408"/>
                <a:gd name="connsiteX17" fmla="*/ 1462136 w 2382252"/>
                <a:gd name="connsiteY17" fmla="*/ 498608 h 1646408"/>
                <a:gd name="connsiteX18" fmla="*/ 1466499 w 2382252"/>
                <a:gd name="connsiteY18" fmla="*/ 329408 h 1646408"/>
                <a:gd name="connsiteX19" fmla="*/ 1683557 w 2382252"/>
                <a:gd name="connsiteY19" fmla="*/ 329620 h 1646408"/>
                <a:gd name="connsiteX20" fmla="*/ 1686588 w 2382252"/>
                <a:gd name="connsiteY20" fmla="*/ 145509 h 1646408"/>
                <a:gd name="connsiteX21" fmla="*/ 1905276 w 2382252"/>
                <a:gd name="connsiteY21" fmla="*/ 149270 h 1646408"/>
                <a:gd name="connsiteX22" fmla="*/ 1901034 w 2382252"/>
                <a:gd name="connsiteY22" fmla="*/ 0 h 1646408"/>
                <a:gd name="connsiteX23" fmla="*/ 2382252 w 2382252"/>
                <a:gd name="connsiteY23" fmla="*/ 23472 h 1646408"/>
                <a:gd name="connsiteX0" fmla="*/ 0 w 2382252"/>
                <a:gd name="connsiteY0" fmla="*/ 1646102 h 1646408"/>
                <a:gd name="connsiteX1" fmla="*/ 237017 w 2382252"/>
                <a:gd name="connsiteY1" fmla="*/ 1642183 h 1646408"/>
                <a:gd name="connsiteX2" fmla="*/ 251352 w 2382252"/>
                <a:gd name="connsiteY2" fmla="*/ 1482411 h 1646408"/>
                <a:gd name="connsiteX3" fmla="*/ 374603 w 2382252"/>
                <a:gd name="connsiteY3" fmla="*/ 1478644 h 1646408"/>
                <a:gd name="connsiteX4" fmla="*/ 474472 w 2382252"/>
                <a:gd name="connsiteY4" fmla="*/ 1263572 h 1646408"/>
                <a:gd name="connsiteX5" fmla="*/ 587497 w 2382252"/>
                <a:gd name="connsiteY5" fmla="*/ 1270793 h 1646408"/>
                <a:gd name="connsiteX6" fmla="*/ 592132 w 2382252"/>
                <a:gd name="connsiteY6" fmla="*/ 1121835 h 1646408"/>
                <a:gd name="connsiteX7" fmla="*/ 644426 w 2382252"/>
                <a:gd name="connsiteY7" fmla="*/ 1149122 h 1646408"/>
                <a:gd name="connsiteX8" fmla="*/ 643948 w 2382252"/>
                <a:gd name="connsiteY8" fmla="*/ 899961 h 1646408"/>
                <a:gd name="connsiteX9" fmla="*/ 773098 w 2382252"/>
                <a:gd name="connsiteY9" fmla="*/ 915757 h 1646408"/>
                <a:gd name="connsiteX10" fmla="*/ 775316 w 2382252"/>
                <a:gd name="connsiteY10" fmla="*/ 785014 h 1646408"/>
                <a:gd name="connsiteX11" fmla="*/ 930419 w 2382252"/>
                <a:gd name="connsiteY11" fmla="*/ 814464 h 1646408"/>
                <a:gd name="connsiteX12" fmla="*/ 935984 w 2382252"/>
                <a:gd name="connsiteY12" fmla="*/ 684092 h 1646408"/>
                <a:gd name="connsiteX13" fmla="*/ 1099921 w 2382252"/>
                <a:gd name="connsiteY13" fmla="*/ 717500 h 1646408"/>
                <a:gd name="connsiteX14" fmla="*/ 1099677 w 2382252"/>
                <a:gd name="connsiteY14" fmla="*/ 573812 h 1646408"/>
                <a:gd name="connsiteX15" fmla="*/ 1286043 w 2382252"/>
                <a:gd name="connsiteY15" fmla="*/ 605504 h 1646408"/>
                <a:gd name="connsiteX16" fmla="*/ 1295413 w 2382252"/>
                <a:gd name="connsiteY16" fmla="*/ 483250 h 1646408"/>
                <a:gd name="connsiteX17" fmla="*/ 1462136 w 2382252"/>
                <a:gd name="connsiteY17" fmla="*/ 498608 h 1646408"/>
                <a:gd name="connsiteX18" fmla="*/ 1466499 w 2382252"/>
                <a:gd name="connsiteY18" fmla="*/ 329408 h 1646408"/>
                <a:gd name="connsiteX19" fmla="*/ 1683557 w 2382252"/>
                <a:gd name="connsiteY19" fmla="*/ 329620 h 1646408"/>
                <a:gd name="connsiteX20" fmla="*/ 1686588 w 2382252"/>
                <a:gd name="connsiteY20" fmla="*/ 145509 h 1646408"/>
                <a:gd name="connsiteX21" fmla="*/ 1905276 w 2382252"/>
                <a:gd name="connsiteY21" fmla="*/ 149270 h 1646408"/>
                <a:gd name="connsiteX22" fmla="*/ 1901034 w 2382252"/>
                <a:gd name="connsiteY22" fmla="*/ 0 h 1646408"/>
                <a:gd name="connsiteX23" fmla="*/ 2382252 w 2382252"/>
                <a:gd name="connsiteY23" fmla="*/ 23472 h 1646408"/>
                <a:gd name="connsiteX0" fmla="*/ 0 w 2382252"/>
                <a:gd name="connsiteY0" fmla="*/ 1646102 h 1646408"/>
                <a:gd name="connsiteX1" fmla="*/ 237017 w 2382252"/>
                <a:gd name="connsiteY1" fmla="*/ 1642183 h 1646408"/>
                <a:gd name="connsiteX2" fmla="*/ 251352 w 2382252"/>
                <a:gd name="connsiteY2" fmla="*/ 1482411 h 1646408"/>
                <a:gd name="connsiteX3" fmla="*/ 468400 w 2382252"/>
                <a:gd name="connsiteY3" fmla="*/ 1463162 h 1646408"/>
                <a:gd name="connsiteX4" fmla="*/ 474472 w 2382252"/>
                <a:gd name="connsiteY4" fmla="*/ 1263572 h 1646408"/>
                <a:gd name="connsiteX5" fmla="*/ 587497 w 2382252"/>
                <a:gd name="connsiteY5" fmla="*/ 1270793 h 1646408"/>
                <a:gd name="connsiteX6" fmla="*/ 592132 w 2382252"/>
                <a:gd name="connsiteY6" fmla="*/ 1121835 h 1646408"/>
                <a:gd name="connsiteX7" fmla="*/ 644426 w 2382252"/>
                <a:gd name="connsiteY7" fmla="*/ 1149122 h 1646408"/>
                <a:gd name="connsiteX8" fmla="*/ 643948 w 2382252"/>
                <a:gd name="connsiteY8" fmla="*/ 899961 h 1646408"/>
                <a:gd name="connsiteX9" fmla="*/ 773098 w 2382252"/>
                <a:gd name="connsiteY9" fmla="*/ 915757 h 1646408"/>
                <a:gd name="connsiteX10" fmla="*/ 775316 w 2382252"/>
                <a:gd name="connsiteY10" fmla="*/ 785014 h 1646408"/>
                <a:gd name="connsiteX11" fmla="*/ 930419 w 2382252"/>
                <a:gd name="connsiteY11" fmla="*/ 814464 h 1646408"/>
                <a:gd name="connsiteX12" fmla="*/ 935984 w 2382252"/>
                <a:gd name="connsiteY12" fmla="*/ 684092 h 1646408"/>
                <a:gd name="connsiteX13" fmla="*/ 1099921 w 2382252"/>
                <a:gd name="connsiteY13" fmla="*/ 717500 h 1646408"/>
                <a:gd name="connsiteX14" fmla="*/ 1099677 w 2382252"/>
                <a:gd name="connsiteY14" fmla="*/ 573812 h 1646408"/>
                <a:gd name="connsiteX15" fmla="*/ 1286043 w 2382252"/>
                <a:gd name="connsiteY15" fmla="*/ 605504 h 1646408"/>
                <a:gd name="connsiteX16" fmla="*/ 1295413 w 2382252"/>
                <a:gd name="connsiteY16" fmla="*/ 483250 h 1646408"/>
                <a:gd name="connsiteX17" fmla="*/ 1462136 w 2382252"/>
                <a:gd name="connsiteY17" fmla="*/ 498608 h 1646408"/>
                <a:gd name="connsiteX18" fmla="*/ 1466499 w 2382252"/>
                <a:gd name="connsiteY18" fmla="*/ 329408 h 1646408"/>
                <a:gd name="connsiteX19" fmla="*/ 1683557 w 2382252"/>
                <a:gd name="connsiteY19" fmla="*/ 329620 h 1646408"/>
                <a:gd name="connsiteX20" fmla="*/ 1686588 w 2382252"/>
                <a:gd name="connsiteY20" fmla="*/ 145509 h 1646408"/>
                <a:gd name="connsiteX21" fmla="*/ 1905276 w 2382252"/>
                <a:gd name="connsiteY21" fmla="*/ 149270 h 1646408"/>
                <a:gd name="connsiteX22" fmla="*/ 1901034 w 2382252"/>
                <a:gd name="connsiteY22" fmla="*/ 0 h 1646408"/>
                <a:gd name="connsiteX23" fmla="*/ 2382252 w 2382252"/>
                <a:gd name="connsiteY23" fmla="*/ 23472 h 1646408"/>
                <a:gd name="connsiteX0" fmla="*/ 0 w 2382252"/>
                <a:gd name="connsiteY0" fmla="*/ 1646102 h 2211520"/>
                <a:gd name="connsiteX1" fmla="*/ 237017 w 2382252"/>
                <a:gd name="connsiteY1" fmla="*/ 1642183 h 2211520"/>
                <a:gd name="connsiteX2" fmla="*/ 295782 w 2382252"/>
                <a:gd name="connsiteY2" fmla="*/ 2210122 h 2211520"/>
                <a:gd name="connsiteX3" fmla="*/ 468400 w 2382252"/>
                <a:gd name="connsiteY3" fmla="*/ 1463162 h 2211520"/>
                <a:gd name="connsiteX4" fmla="*/ 474472 w 2382252"/>
                <a:gd name="connsiteY4" fmla="*/ 1263572 h 2211520"/>
                <a:gd name="connsiteX5" fmla="*/ 587497 w 2382252"/>
                <a:gd name="connsiteY5" fmla="*/ 1270793 h 2211520"/>
                <a:gd name="connsiteX6" fmla="*/ 592132 w 2382252"/>
                <a:gd name="connsiteY6" fmla="*/ 1121835 h 2211520"/>
                <a:gd name="connsiteX7" fmla="*/ 644426 w 2382252"/>
                <a:gd name="connsiteY7" fmla="*/ 1149122 h 2211520"/>
                <a:gd name="connsiteX8" fmla="*/ 643948 w 2382252"/>
                <a:gd name="connsiteY8" fmla="*/ 899961 h 2211520"/>
                <a:gd name="connsiteX9" fmla="*/ 773098 w 2382252"/>
                <a:gd name="connsiteY9" fmla="*/ 915757 h 2211520"/>
                <a:gd name="connsiteX10" fmla="*/ 775316 w 2382252"/>
                <a:gd name="connsiteY10" fmla="*/ 785014 h 2211520"/>
                <a:gd name="connsiteX11" fmla="*/ 930419 w 2382252"/>
                <a:gd name="connsiteY11" fmla="*/ 814464 h 2211520"/>
                <a:gd name="connsiteX12" fmla="*/ 935984 w 2382252"/>
                <a:gd name="connsiteY12" fmla="*/ 684092 h 2211520"/>
                <a:gd name="connsiteX13" fmla="*/ 1099921 w 2382252"/>
                <a:gd name="connsiteY13" fmla="*/ 717500 h 2211520"/>
                <a:gd name="connsiteX14" fmla="*/ 1099677 w 2382252"/>
                <a:gd name="connsiteY14" fmla="*/ 573812 h 2211520"/>
                <a:gd name="connsiteX15" fmla="*/ 1286043 w 2382252"/>
                <a:gd name="connsiteY15" fmla="*/ 605504 h 2211520"/>
                <a:gd name="connsiteX16" fmla="*/ 1295413 w 2382252"/>
                <a:gd name="connsiteY16" fmla="*/ 483250 h 2211520"/>
                <a:gd name="connsiteX17" fmla="*/ 1462136 w 2382252"/>
                <a:gd name="connsiteY17" fmla="*/ 498608 h 2211520"/>
                <a:gd name="connsiteX18" fmla="*/ 1466499 w 2382252"/>
                <a:gd name="connsiteY18" fmla="*/ 329408 h 2211520"/>
                <a:gd name="connsiteX19" fmla="*/ 1683557 w 2382252"/>
                <a:gd name="connsiteY19" fmla="*/ 329620 h 2211520"/>
                <a:gd name="connsiteX20" fmla="*/ 1686588 w 2382252"/>
                <a:gd name="connsiteY20" fmla="*/ 145509 h 2211520"/>
                <a:gd name="connsiteX21" fmla="*/ 1905276 w 2382252"/>
                <a:gd name="connsiteY21" fmla="*/ 149270 h 2211520"/>
                <a:gd name="connsiteX22" fmla="*/ 1901034 w 2382252"/>
                <a:gd name="connsiteY22" fmla="*/ 0 h 2211520"/>
                <a:gd name="connsiteX23" fmla="*/ 2382252 w 2382252"/>
                <a:gd name="connsiteY23" fmla="*/ 23472 h 2211520"/>
                <a:gd name="connsiteX0" fmla="*/ 0 w 2382252"/>
                <a:gd name="connsiteY0" fmla="*/ 1646102 h 1646408"/>
                <a:gd name="connsiteX1" fmla="*/ 237017 w 2382252"/>
                <a:gd name="connsiteY1" fmla="*/ 1642183 h 1646408"/>
                <a:gd name="connsiteX2" fmla="*/ 355022 w 2382252"/>
                <a:gd name="connsiteY2" fmla="*/ 1420476 h 1646408"/>
                <a:gd name="connsiteX3" fmla="*/ 468400 w 2382252"/>
                <a:gd name="connsiteY3" fmla="*/ 1463162 h 1646408"/>
                <a:gd name="connsiteX4" fmla="*/ 474472 w 2382252"/>
                <a:gd name="connsiteY4" fmla="*/ 1263572 h 1646408"/>
                <a:gd name="connsiteX5" fmla="*/ 587497 w 2382252"/>
                <a:gd name="connsiteY5" fmla="*/ 1270793 h 1646408"/>
                <a:gd name="connsiteX6" fmla="*/ 592132 w 2382252"/>
                <a:gd name="connsiteY6" fmla="*/ 1121835 h 1646408"/>
                <a:gd name="connsiteX7" fmla="*/ 644426 w 2382252"/>
                <a:gd name="connsiteY7" fmla="*/ 1149122 h 1646408"/>
                <a:gd name="connsiteX8" fmla="*/ 643948 w 2382252"/>
                <a:gd name="connsiteY8" fmla="*/ 899961 h 1646408"/>
                <a:gd name="connsiteX9" fmla="*/ 773098 w 2382252"/>
                <a:gd name="connsiteY9" fmla="*/ 915757 h 1646408"/>
                <a:gd name="connsiteX10" fmla="*/ 775316 w 2382252"/>
                <a:gd name="connsiteY10" fmla="*/ 785014 h 1646408"/>
                <a:gd name="connsiteX11" fmla="*/ 930419 w 2382252"/>
                <a:gd name="connsiteY11" fmla="*/ 814464 h 1646408"/>
                <a:gd name="connsiteX12" fmla="*/ 935984 w 2382252"/>
                <a:gd name="connsiteY12" fmla="*/ 684092 h 1646408"/>
                <a:gd name="connsiteX13" fmla="*/ 1099921 w 2382252"/>
                <a:gd name="connsiteY13" fmla="*/ 717500 h 1646408"/>
                <a:gd name="connsiteX14" fmla="*/ 1099677 w 2382252"/>
                <a:gd name="connsiteY14" fmla="*/ 573812 h 1646408"/>
                <a:gd name="connsiteX15" fmla="*/ 1286043 w 2382252"/>
                <a:gd name="connsiteY15" fmla="*/ 605504 h 1646408"/>
                <a:gd name="connsiteX16" fmla="*/ 1295413 w 2382252"/>
                <a:gd name="connsiteY16" fmla="*/ 483250 h 1646408"/>
                <a:gd name="connsiteX17" fmla="*/ 1462136 w 2382252"/>
                <a:gd name="connsiteY17" fmla="*/ 498608 h 1646408"/>
                <a:gd name="connsiteX18" fmla="*/ 1466499 w 2382252"/>
                <a:gd name="connsiteY18" fmla="*/ 329408 h 1646408"/>
                <a:gd name="connsiteX19" fmla="*/ 1683557 w 2382252"/>
                <a:gd name="connsiteY19" fmla="*/ 329620 h 1646408"/>
                <a:gd name="connsiteX20" fmla="*/ 1686588 w 2382252"/>
                <a:gd name="connsiteY20" fmla="*/ 145509 h 1646408"/>
                <a:gd name="connsiteX21" fmla="*/ 1905276 w 2382252"/>
                <a:gd name="connsiteY21" fmla="*/ 149270 h 1646408"/>
                <a:gd name="connsiteX22" fmla="*/ 1901034 w 2382252"/>
                <a:gd name="connsiteY22" fmla="*/ 0 h 1646408"/>
                <a:gd name="connsiteX23" fmla="*/ 2382252 w 2382252"/>
                <a:gd name="connsiteY23" fmla="*/ 23472 h 1646408"/>
                <a:gd name="connsiteX0" fmla="*/ 0 w 2382252"/>
                <a:gd name="connsiteY0" fmla="*/ 1646102 h 1661168"/>
                <a:gd name="connsiteX1" fmla="*/ 237017 w 2382252"/>
                <a:gd name="connsiteY1" fmla="*/ 1642183 h 1661168"/>
                <a:gd name="connsiteX2" fmla="*/ 345148 w 2382252"/>
                <a:gd name="connsiteY2" fmla="*/ 1652724 h 1661168"/>
                <a:gd name="connsiteX3" fmla="*/ 468400 w 2382252"/>
                <a:gd name="connsiteY3" fmla="*/ 1463162 h 1661168"/>
                <a:gd name="connsiteX4" fmla="*/ 474472 w 2382252"/>
                <a:gd name="connsiteY4" fmla="*/ 1263572 h 1661168"/>
                <a:gd name="connsiteX5" fmla="*/ 587497 w 2382252"/>
                <a:gd name="connsiteY5" fmla="*/ 1270793 h 1661168"/>
                <a:gd name="connsiteX6" fmla="*/ 592132 w 2382252"/>
                <a:gd name="connsiteY6" fmla="*/ 1121835 h 1661168"/>
                <a:gd name="connsiteX7" fmla="*/ 644426 w 2382252"/>
                <a:gd name="connsiteY7" fmla="*/ 1149122 h 1661168"/>
                <a:gd name="connsiteX8" fmla="*/ 643948 w 2382252"/>
                <a:gd name="connsiteY8" fmla="*/ 899961 h 1661168"/>
                <a:gd name="connsiteX9" fmla="*/ 773098 w 2382252"/>
                <a:gd name="connsiteY9" fmla="*/ 915757 h 1661168"/>
                <a:gd name="connsiteX10" fmla="*/ 775316 w 2382252"/>
                <a:gd name="connsiteY10" fmla="*/ 785014 h 1661168"/>
                <a:gd name="connsiteX11" fmla="*/ 930419 w 2382252"/>
                <a:gd name="connsiteY11" fmla="*/ 814464 h 1661168"/>
                <a:gd name="connsiteX12" fmla="*/ 935984 w 2382252"/>
                <a:gd name="connsiteY12" fmla="*/ 684092 h 1661168"/>
                <a:gd name="connsiteX13" fmla="*/ 1099921 w 2382252"/>
                <a:gd name="connsiteY13" fmla="*/ 717500 h 1661168"/>
                <a:gd name="connsiteX14" fmla="*/ 1099677 w 2382252"/>
                <a:gd name="connsiteY14" fmla="*/ 573812 h 1661168"/>
                <a:gd name="connsiteX15" fmla="*/ 1286043 w 2382252"/>
                <a:gd name="connsiteY15" fmla="*/ 605504 h 1661168"/>
                <a:gd name="connsiteX16" fmla="*/ 1295413 w 2382252"/>
                <a:gd name="connsiteY16" fmla="*/ 483250 h 1661168"/>
                <a:gd name="connsiteX17" fmla="*/ 1462136 w 2382252"/>
                <a:gd name="connsiteY17" fmla="*/ 498608 h 1661168"/>
                <a:gd name="connsiteX18" fmla="*/ 1466499 w 2382252"/>
                <a:gd name="connsiteY18" fmla="*/ 329408 h 1661168"/>
                <a:gd name="connsiteX19" fmla="*/ 1683557 w 2382252"/>
                <a:gd name="connsiteY19" fmla="*/ 329620 h 1661168"/>
                <a:gd name="connsiteX20" fmla="*/ 1686588 w 2382252"/>
                <a:gd name="connsiteY20" fmla="*/ 145509 h 1661168"/>
                <a:gd name="connsiteX21" fmla="*/ 1905276 w 2382252"/>
                <a:gd name="connsiteY21" fmla="*/ 149270 h 1661168"/>
                <a:gd name="connsiteX22" fmla="*/ 1901034 w 2382252"/>
                <a:gd name="connsiteY22" fmla="*/ 0 h 1661168"/>
                <a:gd name="connsiteX23" fmla="*/ 2382252 w 2382252"/>
                <a:gd name="connsiteY23" fmla="*/ 23472 h 1661168"/>
                <a:gd name="connsiteX0" fmla="*/ 0 w 2382252"/>
                <a:gd name="connsiteY0" fmla="*/ 1646102 h 1646408"/>
                <a:gd name="connsiteX1" fmla="*/ 237017 w 2382252"/>
                <a:gd name="connsiteY1" fmla="*/ 1642183 h 1646408"/>
                <a:gd name="connsiteX2" fmla="*/ 367363 w 2382252"/>
                <a:gd name="connsiteY2" fmla="*/ 1466924 h 1646408"/>
                <a:gd name="connsiteX3" fmla="*/ 468400 w 2382252"/>
                <a:gd name="connsiteY3" fmla="*/ 1463162 h 1646408"/>
                <a:gd name="connsiteX4" fmla="*/ 474472 w 2382252"/>
                <a:gd name="connsiteY4" fmla="*/ 1263572 h 1646408"/>
                <a:gd name="connsiteX5" fmla="*/ 587497 w 2382252"/>
                <a:gd name="connsiteY5" fmla="*/ 1270793 h 1646408"/>
                <a:gd name="connsiteX6" fmla="*/ 592132 w 2382252"/>
                <a:gd name="connsiteY6" fmla="*/ 1121835 h 1646408"/>
                <a:gd name="connsiteX7" fmla="*/ 644426 w 2382252"/>
                <a:gd name="connsiteY7" fmla="*/ 1149122 h 1646408"/>
                <a:gd name="connsiteX8" fmla="*/ 643948 w 2382252"/>
                <a:gd name="connsiteY8" fmla="*/ 899961 h 1646408"/>
                <a:gd name="connsiteX9" fmla="*/ 773098 w 2382252"/>
                <a:gd name="connsiteY9" fmla="*/ 915757 h 1646408"/>
                <a:gd name="connsiteX10" fmla="*/ 775316 w 2382252"/>
                <a:gd name="connsiteY10" fmla="*/ 785014 h 1646408"/>
                <a:gd name="connsiteX11" fmla="*/ 930419 w 2382252"/>
                <a:gd name="connsiteY11" fmla="*/ 814464 h 1646408"/>
                <a:gd name="connsiteX12" fmla="*/ 935984 w 2382252"/>
                <a:gd name="connsiteY12" fmla="*/ 684092 h 1646408"/>
                <a:gd name="connsiteX13" fmla="*/ 1099921 w 2382252"/>
                <a:gd name="connsiteY13" fmla="*/ 717500 h 1646408"/>
                <a:gd name="connsiteX14" fmla="*/ 1099677 w 2382252"/>
                <a:gd name="connsiteY14" fmla="*/ 573812 h 1646408"/>
                <a:gd name="connsiteX15" fmla="*/ 1286043 w 2382252"/>
                <a:gd name="connsiteY15" fmla="*/ 605504 h 1646408"/>
                <a:gd name="connsiteX16" fmla="*/ 1295413 w 2382252"/>
                <a:gd name="connsiteY16" fmla="*/ 483250 h 1646408"/>
                <a:gd name="connsiteX17" fmla="*/ 1462136 w 2382252"/>
                <a:gd name="connsiteY17" fmla="*/ 498608 h 1646408"/>
                <a:gd name="connsiteX18" fmla="*/ 1466499 w 2382252"/>
                <a:gd name="connsiteY18" fmla="*/ 329408 h 1646408"/>
                <a:gd name="connsiteX19" fmla="*/ 1683557 w 2382252"/>
                <a:gd name="connsiteY19" fmla="*/ 329620 h 1646408"/>
                <a:gd name="connsiteX20" fmla="*/ 1686588 w 2382252"/>
                <a:gd name="connsiteY20" fmla="*/ 145509 h 1646408"/>
                <a:gd name="connsiteX21" fmla="*/ 1905276 w 2382252"/>
                <a:gd name="connsiteY21" fmla="*/ 149270 h 1646408"/>
                <a:gd name="connsiteX22" fmla="*/ 1901034 w 2382252"/>
                <a:gd name="connsiteY22" fmla="*/ 0 h 1646408"/>
                <a:gd name="connsiteX23" fmla="*/ 2382252 w 2382252"/>
                <a:gd name="connsiteY23" fmla="*/ 23472 h 1646408"/>
                <a:gd name="connsiteX0" fmla="*/ 0 w 2382252"/>
                <a:gd name="connsiteY0" fmla="*/ 1646102 h 1646408"/>
                <a:gd name="connsiteX1" fmla="*/ 350560 w 2382252"/>
                <a:gd name="connsiteY1" fmla="*/ 1642184 h 1646408"/>
                <a:gd name="connsiteX2" fmla="*/ 367363 w 2382252"/>
                <a:gd name="connsiteY2" fmla="*/ 1466924 h 1646408"/>
                <a:gd name="connsiteX3" fmla="*/ 468400 w 2382252"/>
                <a:gd name="connsiteY3" fmla="*/ 1463162 h 1646408"/>
                <a:gd name="connsiteX4" fmla="*/ 474472 w 2382252"/>
                <a:gd name="connsiteY4" fmla="*/ 1263572 h 1646408"/>
                <a:gd name="connsiteX5" fmla="*/ 587497 w 2382252"/>
                <a:gd name="connsiteY5" fmla="*/ 1270793 h 1646408"/>
                <a:gd name="connsiteX6" fmla="*/ 592132 w 2382252"/>
                <a:gd name="connsiteY6" fmla="*/ 1121835 h 1646408"/>
                <a:gd name="connsiteX7" fmla="*/ 644426 w 2382252"/>
                <a:gd name="connsiteY7" fmla="*/ 1149122 h 1646408"/>
                <a:gd name="connsiteX8" fmla="*/ 643948 w 2382252"/>
                <a:gd name="connsiteY8" fmla="*/ 899961 h 1646408"/>
                <a:gd name="connsiteX9" fmla="*/ 773098 w 2382252"/>
                <a:gd name="connsiteY9" fmla="*/ 915757 h 1646408"/>
                <a:gd name="connsiteX10" fmla="*/ 775316 w 2382252"/>
                <a:gd name="connsiteY10" fmla="*/ 785014 h 1646408"/>
                <a:gd name="connsiteX11" fmla="*/ 930419 w 2382252"/>
                <a:gd name="connsiteY11" fmla="*/ 814464 h 1646408"/>
                <a:gd name="connsiteX12" fmla="*/ 935984 w 2382252"/>
                <a:gd name="connsiteY12" fmla="*/ 684092 h 1646408"/>
                <a:gd name="connsiteX13" fmla="*/ 1099921 w 2382252"/>
                <a:gd name="connsiteY13" fmla="*/ 717500 h 1646408"/>
                <a:gd name="connsiteX14" fmla="*/ 1099677 w 2382252"/>
                <a:gd name="connsiteY14" fmla="*/ 573812 h 1646408"/>
                <a:gd name="connsiteX15" fmla="*/ 1286043 w 2382252"/>
                <a:gd name="connsiteY15" fmla="*/ 605504 h 1646408"/>
                <a:gd name="connsiteX16" fmla="*/ 1295413 w 2382252"/>
                <a:gd name="connsiteY16" fmla="*/ 483250 h 1646408"/>
                <a:gd name="connsiteX17" fmla="*/ 1462136 w 2382252"/>
                <a:gd name="connsiteY17" fmla="*/ 498608 h 1646408"/>
                <a:gd name="connsiteX18" fmla="*/ 1466499 w 2382252"/>
                <a:gd name="connsiteY18" fmla="*/ 329408 h 1646408"/>
                <a:gd name="connsiteX19" fmla="*/ 1683557 w 2382252"/>
                <a:gd name="connsiteY19" fmla="*/ 329620 h 1646408"/>
                <a:gd name="connsiteX20" fmla="*/ 1686588 w 2382252"/>
                <a:gd name="connsiteY20" fmla="*/ 145509 h 1646408"/>
                <a:gd name="connsiteX21" fmla="*/ 1905276 w 2382252"/>
                <a:gd name="connsiteY21" fmla="*/ 149270 h 1646408"/>
                <a:gd name="connsiteX22" fmla="*/ 1901034 w 2382252"/>
                <a:gd name="connsiteY22" fmla="*/ 0 h 1646408"/>
                <a:gd name="connsiteX23" fmla="*/ 2382252 w 2382252"/>
                <a:gd name="connsiteY23" fmla="*/ 23472 h 1646408"/>
                <a:gd name="connsiteX0" fmla="*/ 0 w 2382252"/>
                <a:gd name="connsiteY0" fmla="*/ 1629927 h 1630233"/>
                <a:gd name="connsiteX1" fmla="*/ 350560 w 2382252"/>
                <a:gd name="connsiteY1" fmla="*/ 1626009 h 1630233"/>
                <a:gd name="connsiteX2" fmla="*/ 367363 w 2382252"/>
                <a:gd name="connsiteY2" fmla="*/ 1450749 h 1630233"/>
                <a:gd name="connsiteX3" fmla="*/ 468400 w 2382252"/>
                <a:gd name="connsiteY3" fmla="*/ 1446987 h 1630233"/>
                <a:gd name="connsiteX4" fmla="*/ 474472 w 2382252"/>
                <a:gd name="connsiteY4" fmla="*/ 1247397 h 1630233"/>
                <a:gd name="connsiteX5" fmla="*/ 587497 w 2382252"/>
                <a:gd name="connsiteY5" fmla="*/ 1254618 h 1630233"/>
                <a:gd name="connsiteX6" fmla="*/ 592132 w 2382252"/>
                <a:gd name="connsiteY6" fmla="*/ 1105660 h 1630233"/>
                <a:gd name="connsiteX7" fmla="*/ 644426 w 2382252"/>
                <a:gd name="connsiteY7" fmla="*/ 1132947 h 1630233"/>
                <a:gd name="connsiteX8" fmla="*/ 643948 w 2382252"/>
                <a:gd name="connsiteY8" fmla="*/ 883786 h 1630233"/>
                <a:gd name="connsiteX9" fmla="*/ 773098 w 2382252"/>
                <a:gd name="connsiteY9" fmla="*/ 899582 h 1630233"/>
                <a:gd name="connsiteX10" fmla="*/ 775316 w 2382252"/>
                <a:gd name="connsiteY10" fmla="*/ 768839 h 1630233"/>
                <a:gd name="connsiteX11" fmla="*/ 930419 w 2382252"/>
                <a:gd name="connsiteY11" fmla="*/ 798289 h 1630233"/>
                <a:gd name="connsiteX12" fmla="*/ 935984 w 2382252"/>
                <a:gd name="connsiteY12" fmla="*/ 667917 h 1630233"/>
                <a:gd name="connsiteX13" fmla="*/ 1099921 w 2382252"/>
                <a:gd name="connsiteY13" fmla="*/ 701325 h 1630233"/>
                <a:gd name="connsiteX14" fmla="*/ 1099677 w 2382252"/>
                <a:gd name="connsiteY14" fmla="*/ 557637 h 1630233"/>
                <a:gd name="connsiteX15" fmla="*/ 1286043 w 2382252"/>
                <a:gd name="connsiteY15" fmla="*/ 589329 h 1630233"/>
                <a:gd name="connsiteX16" fmla="*/ 1295413 w 2382252"/>
                <a:gd name="connsiteY16" fmla="*/ 467075 h 1630233"/>
                <a:gd name="connsiteX17" fmla="*/ 1462136 w 2382252"/>
                <a:gd name="connsiteY17" fmla="*/ 482433 h 1630233"/>
                <a:gd name="connsiteX18" fmla="*/ 1466499 w 2382252"/>
                <a:gd name="connsiteY18" fmla="*/ 313233 h 1630233"/>
                <a:gd name="connsiteX19" fmla="*/ 1683557 w 2382252"/>
                <a:gd name="connsiteY19" fmla="*/ 313445 h 1630233"/>
                <a:gd name="connsiteX20" fmla="*/ 1686588 w 2382252"/>
                <a:gd name="connsiteY20" fmla="*/ 129334 h 1630233"/>
                <a:gd name="connsiteX21" fmla="*/ 1905276 w 2382252"/>
                <a:gd name="connsiteY21" fmla="*/ 133095 h 1630233"/>
                <a:gd name="connsiteX22" fmla="*/ 1840404 w 2382252"/>
                <a:gd name="connsiteY22" fmla="*/ 0 h 1630233"/>
                <a:gd name="connsiteX23" fmla="*/ 2382252 w 2382252"/>
                <a:gd name="connsiteY23" fmla="*/ 7297 h 1630233"/>
                <a:gd name="connsiteX0" fmla="*/ 0 w 2382252"/>
                <a:gd name="connsiteY0" fmla="*/ 1629927 h 1630233"/>
                <a:gd name="connsiteX1" fmla="*/ 350560 w 2382252"/>
                <a:gd name="connsiteY1" fmla="*/ 1626009 h 1630233"/>
                <a:gd name="connsiteX2" fmla="*/ 367363 w 2382252"/>
                <a:gd name="connsiteY2" fmla="*/ 1450749 h 1630233"/>
                <a:gd name="connsiteX3" fmla="*/ 468400 w 2382252"/>
                <a:gd name="connsiteY3" fmla="*/ 1446987 h 1630233"/>
                <a:gd name="connsiteX4" fmla="*/ 474472 w 2382252"/>
                <a:gd name="connsiteY4" fmla="*/ 1247397 h 1630233"/>
                <a:gd name="connsiteX5" fmla="*/ 587497 w 2382252"/>
                <a:gd name="connsiteY5" fmla="*/ 1254618 h 1630233"/>
                <a:gd name="connsiteX6" fmla="*/ 592132 w 2382252"/>
                <a:gd name="connsiteY6" fmla="*/ 1105660 h 1630233"/>
                <a:gd name="connsiteX7" fmla="*/ 644426 w 2382252"/>
                <a:gd name="connsiteY7" fmla="*/ 1132947 h 1630233"/>
                <a:gd name="connsiteX8" fmla="*/ 643948 w 2382252"/>
                <a:gd name="connsiteY8" fmla="*/ 883786 h 1630233"/>
                <a:gd name="connsiteX9" fmla="*/ 773098 w 2382252"/>
                <a:gd name="connsiteY9" fmla="*/ 899582 h 1630233"/>
                <a:gd name="connsiteX10" fmla="*/ 775316 w 2382252"/>
                <a:gd name="connsiteY10" fmla="*/ 768839 h 1630233"/>
                <a:gd name="connsiteX11" fmla="*/ 930419 w 2382252"/>
                <a:gd name="connsiteY11" fmla="*/ 798289 h 1630233"/>
                <a:gd name="connsiteX12" fmla="*/ 935984 w 2382252"/>
                <a:gd name="connsiteY12" fmla="*/ 667917 h 1630233"/>
                <a:gd name="connsiteX13" fmla="*/ 1099921 w 2382252"/>
                <a:gd name="connsiteY13" fmla="*/ 701325 h 1630233"/>
                <a:gd name="connsiteX14" fmla="*/ 1099677 w 2382252"/>
                <a:gd name="connsiteY14" fmla="*/ 557637 h 1630233"/>
                <a:gd name="connsiteX15" fmla="*/ 1286043 w 2382252"/>
                <a:gd name="connsiteY15" fmla="*/ 589329 h 1630233"/>
                <a:gd name="connsiteX16" fmla="*/ 1295413 w 2382252"/>
                <a:gd name="connsiteY16" fmla="*/ 467075 h 1630233"/>
                <a:gd name="connsiteX17" fmla="*/ 1462136 w 2382252"/>
                <a:gd name="connsiteY17" fmla="*/ 482433 h 1630233"/>
                <a:gd name="connsiteX18" fmla="*/ 1466499 w 2382252"/>
                <a:gd name="connsiteY18" fmla="*/ 313233 h 1630233"/>
                <a:gd name="connsiteX19" fmla="*/ 1683557 w 2382252"/>
                <a:gd name="connsiteY19" fmla="*/ 313445 h 1630233"/>
                <a:gd name="connsiteX20" fmla="*/ 1686588 w 2382252"/>
                <a:gd name="connsiteY20" fmla="*/ 129334 h 1630233"/>
                <a:gd name="connsiteX21" fmla="*/ 1836379 w 2382252"/>
                <a:gd name="connsiteY21" fmla="*/ 408055 h 1630233"/>
                <a:gd name="connsiteX22" fmla="*/ 1840404 w 2382252"/>
                <a:gd name="connsiteY22" fmla="*/ 0 h 1630233"/>
                <a:gd name="connsiteX23" fmla="*/ 2382252 w 2382252"/>
                <a:gd name="connsiteY23" fmla="*/ 7297 h 1630233"/>
                <a:gd name="connsiteX0" fmla="*/ 0 w 2382252"/>
                <a:gd name="connsiteY0" fmla="*/ 1629927 h 1630233"/>
                <a:gd name="connsiteX1" fmla="*/ 350560 w 2382252"/>
                <a:gd name="connsiteY1" fmla="*/ 1626009 h 1630233"/>
                <a:gd name="connsiteX2" fmla="*/ 367363 w 2382252"/>
                <a:gd name="connsiteY2" fmla="*/ 1450749 h 1630233"/>
                <a:gd name="connsiteX3" fmla="*/ 468400 w 2382252"/>
                <a:gd name="connsiteY3" fmla="*/ 1446987 h 1630233"/>
                <a:gd name="connsiteX4" fmla="*/ 474472 w 2382252"/>
                <a:gd name="connsiteY4" fmla="*/ 1247397 h 1630233"/>
                <a:gd name="connsiteX5" fmla="*/ 587497 w 2382252"/>
                <a:gd name="connsiteY5" fmla="*/ 1254618 h 1630233"/>
                <a:gd name="connsiteX6" fmla="*/ 592132 w 2382252"/>
                <a:gd name="connsiteY6" fmla="*/ 1105660 h 1630233"/>
                <a:gd name="connsiteX7" fmla="*/ 644426 w 2382252"/>
                <a:gd name="connsiteY7" fmla="*/ 1132947 h 1630233"/>
                <a:gd name="connsiteX8" fmla="*/ 643948 w 2382252"/>
                <a:gd name="connsiteY8" fmla="*/ 883786 h 1630233"/>
                <a:gd name="connsiteX9" fmla="*/ 773098 w 2382252"/>
                <a:gd name="connsiteY9" fmla="*/ 899582 h 1630233"/>
                <a:gd name="connsiteX10" fmla="*/ 775316 w 2382252"/>
                <a:gd name="connsiteY10" fmla="*/ 768839 h 1630233"/>
                <a:gd name="connsiteX11" fmla="*/ 930419 w 2382252"/>
                <a:gd name="connsiteY11" fmla="*/ 798289 h 1630233"/>
                <a:gd name="connsiteX12" fmla="*/ 935984 w 2382252"/>
                <a:gd name="connsiteY12" fmla="*/ 667917 h 1630233"/>
                <a:gd name="connsiteX13" fmla="*/ 1099921 w 2382252"/>
                <a:gd name="connsiteY13" fmla="*/ 701325 h 1630233"/>
                <a:gd name="connsiteX14" fmla="*/ 1099677 w 2382252"/>
                <a:gd name="connsiteY14" fmla="*/ 557637 h 1630233"/>
                <a:gd name="connsiteX15" fmla="*/ 1286043 w 2382252"/>
                <a:gd name="connsiteY15" fmla="*/ 589329 h 1630233"/>
                <a:gd name="connsiteX16" fmla="*/ 1295413 w 2382252"/>
                <a:gd name="connsiteY16" fmla="*/ 467075 h 1630233"/>
                <a:gd name="connsiteX17" fmla="*/ 1462136 w 2382252"/>
                <a:gd name="connsiteY17" fmla="*/ 482433 h 1630233"/>
                <a:gd name="connsiteX18" fmla="*/ 1466499 w 2382252"/>
                <a:gd name="connsiteY18" fmla="*/ 313233 h 1630233"/>
                <a:gd name="connsiteX19" fmla="*/ 1683557 w 2382252"/>
                <a:gd name="connsiteY19" fmla="*/ 313445 h 1630233"/>
                <a:gd name="connsiteX20" fmla="*/ 1836379 w 2382252"/>
                <a:gd name="connsiteY20" fmla="*/ 408055 h 1630233"/>
                <a:gd name="connsiteX21" fmla="*/ 1840404 w 2382252"/>
                <a:gd name="connsiteY21" fmla="*/ 0 h 1630233"/>
                <a:gd name="connsiteX22" fmla="*/ 2382252 w 2382252"/>
                <a:gd name="connsiteY22" fmla="*/ 7297 h 1630233"/>
                <a:gd name="connsiteX0" fmla="*/ 0 w 2382252"/>
                <a:gd name="connsiteY0" fmla="*/ 1629927 h 1630233"/>
                <a:gd name="connsiteX1" fmla="*/ 350560 w 2382252"/>
                <a:gd name="connsiteY1" fmla="*/ 1626009 h 1630233"/>
                <a:gd name="connsiteX2" fmla="*/ 367363 w 2382252"/>
                <a:gd name="connsiteY2" fmla="*/ 1450749 h 1630233"/>
                <a:gd name="connsiteX3" fmla="*/ 468400 w 2382252"/>
                <a:gd name="connsiteY3" fmla="*/ 1446987 h 1630233"/>
                <a:gd name="connsiteX4" fmla="*/ 474472 w 2382252"/>
                <a:gd name="connsiteY4" fmla="*/ 1247397 h 1630233"/>
                <a:gd name="connsiteX5" fmla="*/ 587497 w 2382252"/>
                <a:gd name="connsiteY5" fmla="*/ 1254618 h 1630233"/>
                <a:gd name="connsiteX6" fmla="*/ 592132 w 2382252"/>
                <a:gd name="connsiteY6" fmla="*/ 1105660 h 1630233"/>
                <a:gd name="connsiteX7" fmla="*/ 644426 w 2382252"/>
                <a:gd name="connsiteY7" fmla="*/ 1132947 h 1630233"/>
                <a:gd name="connsiteX8" fmla="*/ 643948 w 2382252"/>
                <a:gd name="connsiteY8" fmla="*/ 883786 h 1630233"/>
                <a:gd name="connsiteX9" fmla="*/ 773098 w 2382252"/>
                <a:gd name="connsiteY9" fmla="*/ 899582 h 1630233"/>
                <a:gd name="connsiteX10" fmla="*/ 775316 w 2382252"/>
                <a:gd name="connsiteY10" fmla="*/ 768839 h 1630233"/>
                <a:gd name="connsiteX11" fmla="*/ 930419 w 2382252"/>
                <a:gd name="connsiteY11" fmla="*/ 798289 h 1630233"/>
                <a:gd name="connsiteX12" fmla="*/ 935984 w 2382252"/>
                <a:gd name="connsiteY12" fmla="*/ 667917 h 1630233"/>
                <a:gd name="connsiteX13" fmla="*/ 1099921 w 2382252"/>
                <a:gd name="connsiteY13" fmla="*/ 701325 h 1630233"/>
                <a:gd name="connsiteX14" fmla="*/ 1099677 w 2382252"/>
                <a:gd name="connsiteY14" fmla="*/ 557637 h 1630233"/>
                <a:gd name="connsiteX15" fmla="*/ 1286043 w 2382252"/>
                <a:gd name="connsiteY15" fmla="*/ 589329 h 1630233"/>
                <a:gd name="connsiteX16" fmla="*/ 1295413 w 2382252"/>
                <a:gd name="connsiteY16" fmla="*/ 467075 h 1630233"/>
                <a:gd name="connsiteX17" fmla="*/ 1462136 w 2382252"/>
                <a:gd name="connsiteY17" fmla="*/ 482433 h 1630233"/>
                <a:gd name="connsiteX18" fmla="*/ 1466499 w 2382252"/>
                <a:gd name="connsiteY18" fmla="*/ 313233 h 1630233"/>
                <a:gd name="connsiteX19" fmla="*/ 1836379 w 2382252"/>
                <a:gd name="connsiteY19" fmla="*/ 408055 h 1630233"/>
                <a:gd name="connsiteX20" fmla="*/ 1840404 w 2382252"/>
                <a:gd name="connsiteY20" fmla="*/ 0 h 1630233"/>
                <a:gd name="connsiteX21" fmla="*/ 2382252 w 2382252"/>
                <a:gd name="connsiteY21" fmla="*/ 7297 h 1630233"/>
                <a:gd name="connsiteX0" fmla="*/ 0 w 2382252"/>
                <a:gd name="connsiteY0" fmla="*/ 1629927 h 1630233"/>
                <a:gd name="connsiteX1" fmla="*/ 350560 w 2382252"/>
                <a:gd name="connsiteY1" fmla="*/ 1626009 h 1630233"/>
                <a:gd name="connsiteX2" fmla="*/ 367363 w 2382252"/>
                <a:gd name="connsiteY2" fmla="*/ 1450749 h 1630233"/>
                <a:gd name="connsiteX3" fmla="*/ 468400 w 2382252"/>
                <a:gd name="connsiteY3" fmla="*/ 1446987 h 1630233"/>
                <a:gd name="connsiteX4" fmla="*/ 474472 w 2382252"/>
                <a:gd name="connsiteY4" fmla="*/ 1247397 h 1630233"/>
                <a:gd name="connsiteX5" fmla="*/ 587497 w 2382252"/>
                <a:gd name="connsiteY5" fmla="*/ 1254618 h 1630233"/>
                <a:gd name="connsiteX6" fmla="*/ 592132 w 2382252"/>
                <a:gd name="connsiteY6" fmla="*/ 1105660 h 1630233"/>
                <a:gd name="connsiteX7" fmla="*/ 644426 w 2382252"/>
                <a:gd name="connsiteY7" fmla="*/ 1132947 h 1630233"/>
                <a:gd name="connsiteX8" fmla="*/ 643948 w 2382252"/>
                <a:gd name="connsiteY8" fmla="*/ 883786 h 1630233"/>
                <a:gd name="connsiteX9" fmla="*/ 773098 w 2382252"/>
                <a:gd name="connsiteY9" fmla="*/ 899582 h 1630233"/>
                <a:gd name="connsiteX10" fmla="*/ 775316 w 2382252"/>
                <a:gd name="connsiteY10" fmla="*/ 768839 h 1630233"/>
                <a:gd name="connsiteX11" fmla="*/ 930419 w 2382252"/>
                <a:gd name="connsiteY11" fmla="*/ 798289 h 1630233"/>
                <a:gd name="connsiteX12" fmla="*/ 935984 w 2382252"/>
                <a:gd name="connsiteY12" fmla="*/ 667917 h 1630233"/>
                <a:gd name="connsiteX13" fmla="*/ 1099921 w 2382252"/>
                <a:gd name="connsiteY13" fmla="*/ 701325 h 1630233"/>
                <a:gd name="connsiteX14" fmla="*/ 1099677 w 2382252"/>
                <a:gd name="connsiteY14" fmla="*/ 557637 h 1630233"/>
                <a:gd name="connsiteX15" fmla="*/ 1286043 w 2382252"/>
                <a:gd name="connsiteY15" fmla="*/ 589329 h 1630233"/>
                <a:gd name="connsiteX16" fmla="*/ 1295413 w 2382252"/>
                <a:gd name="connsiteY16" fmla="*/ 467075 h 1630233"/>
                <a:gd name="connsiteX17" fmla="*/ 1459381 w 2382252"/>
                <a:gd name="connsiteY17" fmla="*/ 692692 h 1630233"/>
                <a:gd name="connsiteX18" fmla="*/ 1466499 w 2382252"/>
                <a:gd name="connsiteY18" fmla="*/ 313233 h 1630233"/>
                <a:gd name="connsiteX19" fmla="*/ 1836379 w 2382252"/>
                <a:gd name="connsiteY19" fmla="*/ 408055 h 1630233"/>
                <a:gd name="connsiteX20" fmla="*/ 1840404 w 2382252"/>
                <a:gd name="connsiteY20" fmla="*/ 0 h 1630233"/>
                <a:gd name="connsiteX21" fmla="*/ 2382252 w 2382252"/>
                <a:gd name="connsiteY21" fmla="*/ 7297 h 1630233"/>
                <a:gd name="connsiteX0" fmla="*/ 0 w 2382252"/>
                <a:gd name="connsiteY0" fmla="*/ 1629927 h 1630233"/>
                <a:gd name="connsiteX1" fmla="*/ 350560 w 2382252"/>
                <a:gd name="connsiteY1" fmla="*/ 1626009 h 1630233"/>
                <a:gd name="connsiteX2" fmla="*/ 367363 w 2382252"/>
                <a:gd name="connsiteY2" fmla="*/ 1450749 h 1630233"/>
                <a:gd name="connsiteX3" fmla="*/ 468400 w 2382252"/>
                <a:gd name="connsiteY3" fmla="*/ 1446987 h 1630233"/>
                <a:gd name="connsiteX4" fmla="*/ 474472 w 2382252"/>
                <a:gd name="connsiteY4" fmla="*/ 1247397 h 1630233"/>
                <a:gd name="connsiteX5" fmla="*/ 587497 w 2382252"/>
                <a:gd name="connsiteY5" fmla="*/ 1254618 h 1630233"/>
                <a:gd name="connsiteX6" fmla="*/ 592132 w 2382252"/>
                <a:gd name="connsiteY6" fmla="*/ 1105660 h 1630233"/>
                <a:gd name="connsiteX7" fmla="*/ 644426 w 2382252"/>
                <a:gd name="connsiteY7" fmla="*/ 1132947 h 1630233"/>
                <a:gd name="connsiteX8" fmla="*/ 643948 w 2382252"/>
                <a:gd name="connsiteY8" fmla="*/ 883786 h 1630233"/>
                <a:gd name="connsiteX9" fmla="*/ 773098 w 2382252"/>
                <a:gd name="connsiteY9" fmla="*/ 899582 h 1630233"/>
                <a:gd name="connsiteX10" fmla="*/ 775316 w 2382252"/>
                <a:gd name="connsiteY10" fmla="*/ 768839 h 1630233"/>
                <a:gd name="connsiteX11" fmla="*/ 930419 w 2382252"/>
                <a:gd name="connsiteY11" fmla="*/ 798289 h 1630233"/>
                <a:gd name="connsiteX12" fmla="*/ 935984 w 2382252"/>
                <a:gd name="connsiteY12" fmla="*/ 667917 h 1630233"/>
                <a:gd name="connsiteX13" fmla="*/ 1099921 w 2382252"/>
                <a:gd name="connsiteY13" fmla="*/ 701325 h 1630233"/>
                <a:gd name="connsiteX14" fmla="*/ 1099677 w 2382252"/>
                <a:gd name="connsiteY14" fmla="*/ 557637 h 1630233"/>
                <a:gd name="connsiteX15" fmla="*/ 1286043 w 2382252"/>
                <a:gd name="connsiteY15" fmla="*/ 589329 h 1630233"/>
                <a:gd name="connsiteX16" fmla="*/ 1295413 w 2382252"/>
                <a:gd name="connsiteY16" fmla="*/ 467075 h 1630233"/>
                <a:gd name="connsiteX17" fmla="*/ 1459381 w 2382252"/>
                <a:gd name="connsiteY17" fmla="*/ 692692 h 1630233"/>
                <a:gd name="connsiteX18" fmla="*/ 1524373 w 2382252"/>
                <a:gd name="connsiteY18" fmla="*/ 442622 h 1630233"/>
                <a:gd name="connsiteX19" fmla="*/ 1836379 w 2382252"/>
                <a:gd name="connsiteY19" fmla="*/ 408055 h 1630233"/>
                <a:gd name="connsiteX20" fmla="*/ 1840404 w 2382252"/>
                <a:gd name="connsiteY20" fmla="*/ 0 h 1630233"/>
                <a:gd name="connsiteX21" fmla="*/ 2382252 w 2382252"/>
                <a:gd name="connsiteY21" fmla="*/ 7297 h 1630233"/>
                <a:gd name="connsiteX0" fmla="*/ 0 w 2382252"/>
                <a:gd name="connsiteY0" fmla="*/ 1629927 h 1630233"/>
                <a:gd name="connsiteX1" fmla="*/ 350560 w 2382252"/>
                <a:gd name="connsiteY1" fmla="*/ 1626009 h 1630233"/>
                <a:gd name="connsiteX2" fmla="*/ 367363 w 2382252"/>
                <a:gd name="connsiteY2" fmla="*/ 1450749 h 1630233"/>
                <a:gd name="connsiteX3" fmla="*/ 468400 w 2382252"/>
                <a:gd name="connsiteY3" fmla="*/ 1446987 h 1630233"/>
                <a:gd name="connsiteX4" fmla="*/ 474472 w 2382252"/>
                <a:gd name="connsiteY4" fmla="*/ 1247397 h 1630233"/>
                <a:gd name="connsiteX5" fmla="*/ 587497 w 2382252"/>
                <a:gd name="connsiteY5" fmla="*/ 1254618 h 1630233"/>
                <a:gd name="connsiteX6" fmla="*/ 592132 w 2382252"/>
                <a:gd name="connsiteY6" fmla="*/ 1105660 h 1630233"/>
                <a:gd name="connsiteX7" fmla="*/ 644426 w 2382252"/>
                <a:gd name="connsiteY7" fmla="*/ 1132947 h 1630233"/>
                <a:gd name="connsiteX8" fmla="*/ 643948 w 2382252"/>
                <a:gd name="connsiteY8" fmla="*/ 883786 h 1630233"/>
                <a:gd name="connsiteX9" fmla="*/ 773098 w 2382252"/>
                <a:gd name="connsiteY9" fmla="*/ 899582 h 1630233"/>
                <a:gd name="connsiteX10" fmla="*/ 775316 w 2382252"/>
                <a:gd name="connsiteY10" fmla="*/ 768839 h 1630233"/>
                <a:gd name="connsiteX11" fmla="*/ 930419 w 2382252"/>
                <a:gd name="connsiteY11" fmla="*/ 798289 h 1630233"/>
                <a:gd name="connsiteX12" fmla="*/ 935984 w 2382252"/>
                <a:gd name="connsiteY12" fmla="*/ 667917 h 1630233"/>
                <a:gd name="connsiteX13" fmla="*/ 1099921 w 2382252"/>
                <a:gd name="connsiteY13" fmla="*/ 701325 h 1630233"/>
                <a:gd name="connsiteX14" fmla="*/ 1099677 w 2382252"/>
                <a:gd name="connsiteY14" fmla="*/ 557637 h 1630233"/>
                <a:gd name="connsiteX15" fmla="*/ 1286043 w 2382252"/>
                <a:gd name="connsiteY15" fmla="*/ 589329 h 1630233"/>
                <a:gd name="connsiteX16" fmla="*/ 1295413 w 2382252"/>
                <a:gd name="connsiteY16" fmla="*/ 467075 h 1630233"/>
                <a:gd name="connsiteX17" fmla="*/ 1524373 w 2382252"/>
                <a:gd name="connsiteY17" fmla="*/ 442622 h 1630233"/>
                <a:gd name="connsiteX18" fmla="*/ 1836379 w 2382252"/>
                <a:gd name="connsiteY18" fmla="*/ 408055 h 1630233"/>
                <a:gd name="connsiteX19" fmla="*/ 1840404 w 2382252"/>
                <a:gd name="connsiteY19" fmla="*/ 0 h 1630233"/>
                <a:gd name="connsiteX20" fmla="*/ 2382252 w 2382252"/>
                <a:gd name="connsiteY20" fmla="*/ 7297 h 1630233"/>
                <a:gd name="connsiteX0" fmla="*/ 0 w 2382252"/>
                <a:gd name="connsiteY0" fmla="*/ 1629927 h 1630233"/>
                <a:gd name="connsiteX1" fmla="*/ 350560 w 2382252"/>
                <a:gd name="connsiteY1" fmla="*/ 1626009 h 1630233"/>
                <a:gd name="connsiteX2" fmla="*/ 367363 w 2382252"/>
                <a:gd name="connsiteY2" fmla="*/ 1450749 h 1630233"/>
                <a:gd name="connsiteX3" fmla="*/ 468400 w 2382252"/>
                <a:gd name="connsiteY3" fmla="*/ 1446987 h 1630233"/>
                <a:gd name="connsiteX4" fmla="*/ 474472 w 2382252"/>
                <a:gd name="connsiteY4" fmla="*/ 1247397 h 1630233"/>
                <a:gd name="connsiteX5" fmla="*/ 587497 w 2382252"/>
                <a:gd name="connsiteY5" fmla="*/ 1254618 h 1630233"/>
                <a:gd name="connsiteX6" fmla="*/ 592132 w 2382252"/>
                <a:gd name="connsiteY6" fmla="*/ 1105660 h 1630233"/>
                <a:gd name="connsiteX7" fmla="*/ 644426 w 2382252"/>
                <a:gd name="connsiteY7" fmla="*/ 1132947 h 1630233"/>
                <a:gd name="connsiteX8" fmla="*/ 643948 w 2382252"/>
                <a:gd name="connsiteY8" fmla="*/ 883786 h 1630233"/>
                <a:gd name="connsiteX9" fmla="*/ 773098 w 2382252"/>
                <a:gd name="connsiteY9" fmla="*/ 899582 h 1630233"/>
                <a:gd name="connsiteX10" fmla="*/ 775316 w 2382252"/>
                <a:gd name="connsiteY10" fmla="*/ 768839 h 1630233"/>
                <a:gd name="connsiteX11" fmla="*/ 930419 w 2382252"/>
                <a:gd name="connsiteY11" fmla="*/ 798289 h 1630233"/>
                <a:gd name="connsiteX12" fmla="*/ 935984 w 2382252"/>
                <a:gd name="connsiteY12" fmla="*/ 667917 h 1630233"/>
                <a:gd name="connsiteX13" fmla="*/ 1099921 w 2382252"/>
                <a:gd name="connsiteY13" fmla="*/ 701325 h 1630233"/>
                <a:gd name="connsiteX14" fmla="*/ 1099677 w 2382252"/>
                <a:gd name="connsiteY14" fmla="*/ 557637 h 1630233"/>
                <a:gd name="connsiteX15" fmla="*/ 1286043 w 2382252"/>
                <a:gd name="connsiteY15" fmla="*/ 589329 h 1630233"/>
                <a:gd name="connsiteX16" fmla="*/ 1295413 w 2382252"/>
                <a:gd name="connsiteY16" fmla="*/ 467075 h 1630233"/>
                <a:gd name="connsiteX17" fmla="*/ 1836379 w 2382252"/>
                <a:gd name="connsiteY17" fmla="*/ 408055 h 1630233"/>
                <a:gd name="connsiteX18" fmla="*/ 1840404 w 2382252"/>
                <a:gd name="connsiteY18" fmla="*/ 0 h 1630233"/>
                <a:gd name="connsiteX19" fmla="*/ 2382252 w 2382252"/>
                <a:gd name="connsiteY19" fmla="*/ 7297 h 1630233"/>
                <a:gd name="connsiteX0" fmla="*/ 0 w 2382252"/>
                <a:gd name="connsiteY0" fmla="*/ 1629927 h 1630233"/>
                <a:gd name="connsiteX1" fmla="*/ 350560 w 2382252"/>
                <a:gd name="connsiteY1" fmla="*/ 1626009 h 1630233"/>
                <a:gd name="connsiteX2" fmla="*/ 367363 w 2382252"/>
                <a:gd name="connsiteY2" fmla="*/ 1450749 h 1630233"/>
                <a:gd name="connsiteX3" fmla="*/ 468400 w 2382252"/>
                <a:gd name="connsiteY3" fmla="*/ 1446987 h 1630233"/>
                <a:gd name="connsiteX4" fmla="*/ 474472 w 2382252"/>
                <a:gd name="connsiteY4" fmla="*/ 1247397 h 1630233"/>
                <a:gd name="connsiteX5" fmla="*/ 587497 w 2382252"/>
                <a:gd name="connsiteY5" fmla="*/ 1254618 h 1630233"/>
                <a:gd name="connsiteX6" fmla="*/ 592132 w 2382252"/>
                <a:gd name="connsiteY6" fmla="*/ 1105660 h 1630233"/>
                <a:gd name="connsiteX7" fmla="*/ 644426 w 2382252"/>
                <a:gd name="connsiteY7" fmla="*/ 1132947 h 1630233"/>
                <a:gd name="connsiteX8" fmla="*/ 643948 w 2382252"/>
                <a:gd name="connsiteY8" fmla="*/ 883786 h 1630233"/>
                <a:gd name="connsiteX9" fmla="*/ 773098 w 2382252"/>
                <a:gd name="connsiteY9" fmla="*/ 899582 h 1630233"/>
                <a:gd name="connsiteX10" fmla="*/ 775316 w 2382252"/>
                <a:gd name="connsiteY10" fmla="*/ 768839 h 1630233"/>
                <a:gd name="connsiteX11" fmla="*/ 930419 w 2382252"/>
                <a:gd name="connsiteY11" fmla="*/ 798289 h 1630233"/>
                <a:gd name="connsiteX12" fmla="*/ 935984 w 2382252"/>
                <a:gd name="connsiteY12" fmla="*/ 667917 h 1630233"/>
                <a:gd name="connsiteX13" fmla="*/ 1099921 w 2382252"/>
                <a:gd name="connsiteY13" fmla="*/ 701325 h 1630233"/>
                <a:gd name="connsiteX14" fmla="*/ 1099677 w 2382252"/>
                <a:gd name="connsiteY14" fmla="*/ 557637 h 1630233"/>
                <a:gd name="connsiteX15" fmla="*/ 1286043 w 2382252"/>
                <a:gd name="connsiteY15" fmla="*/ 589329 h 1630233"/>
                <a:gd name="connsiteX16" fmla="*/ 1295413 w 2382252"/>
                <a:gd name="connsiteY16" fmla="*/ 402381 h 1630233"/>
                <a:gd name="connsiteX17" fmla="*/ 1836379 w 2382252"/>
                <a:gd name="connsiteY17" fmla="*/ 408055 h 1630233"/>
                <a:gd name="connsiteX18" fmla="*/ 1840404 w 2382252"/>
                <a:gd name="connsiteY18" fmla="*/ 0 h 1630233"/>
                <a:gd name="connsiteX19" fmla="*/ 2382252 w 2382252"/>
                <a:gd name="connsiteY19" fmla="*/ 7297 h 1630233"/>
                <a:gd name="connsiteX0" fmla="*/ 0 w 2382252"/>
                <a:gd name="connsiteY0" fmla="*/ 1629927 h 1630233"/>
                <a:gd name="connsiteX1" fmla="*/ 350560 w 2382252"/>
                <a:gd name="connsiteY1" fmla="*/ 1626009 h 1630233"/>
                <a:gd name="connsiteX2" fmla="*/ 367363 w 2382252"/>
                <a:gd name="connsiteY2" fmla="*/ 1450749 h 1630233"/>
                <a:gd name="connsiteX3" fmla="*/ 468400 w 2382252"/>
                <a:gd name="connsiteY3" fmla="*/ 1446987 h 1630233"/>
                <a:gd name="connsiteX4" fmla="*/ 474472 w 2382252"/>
                <a:gd name="connsiteY4" fmla="*/ 1247397 h 1630233"/>
                <a:gd name="connsiteX5" fmla="*/ 587497 w 2382252"/>
                <a:gd name="connsiteY5" fmla="*/ 1254618 h 1630233"/>
                <a:gd name="connsiteX6" fmla="*/ 592132 w 2382252"/>
                <a:gd name="connsiteY6" fmla="*/ 1105660 h 1630233"/>
                <a:gd name="connsiteX7" fmla="*/ 644426 w 2382252"/>
                <a:gd name="connsiteY7" fmla="*/ 1132947 h 1630233"/>
                <a:gd name="connsiteX8" fmla="*/ 643948 w 2382252"/>
                <a:gd name="connsiteY8" fmla="*/ 883786 h 1630233"/>
                <a:gd name="connsiteX9" fmla="*/ 773098 w 2382252"/>
                <a:gd name="connsiteY9" fmla="*/ 899582 h 1630233"/>
                <a:gd name="connsiteX10" fmla="*/ 775316 w 2382252"/>
                <a:gd name="connsiteY10" fmla="*/ 768839 h 1630233"/>
                <a:gd name="connsiteX11" fmla="*/ 930419 w 2382252"/>
                <a:gd name="connsiteY11" fmla="*/ 798289 h 1630233"/>
                <a:gd name="connsiteX12" fmla="*/ 935984 w 2382252"/>
                <a:gd name="connsiteY12" fmla="*/ 667917 h 1630233"/>
                <a:gd name="connsiteX13" fmla="*/ 1099921 w 2382252"/>
                <a:gd name="connsiteY13" fmla="*/ 701325 h 1630233"/>
                <a:gd name="connsiteX14" fmla="*/ 1099677 w 2382252"/>
                <a:gd name="connsiteY14" fmla="*/ 557637 h 1630233"/>
                <a:gd name="connsiteX15" fmla="*/ 1291554 w 2382252"/>
                <a:gd name="connsiteY15" fmla="*/ 589327 h 1630233"/>
                <a:gd name="connsiteX16" fmla="*/ 1295413 w 2382252"/>
                <a:gd name="connsiteY16" fmla="*/ 402381 h 1630233"/>
                <a:gd name="connsiteX17" fmla="*/ 1836379 w 2382252"/>
                <a:gd name="connsiteY17" fmla="*/ 408055 h 1630233"/>
                <a:gd name="connsiteX18" fmla="*/ 1840404 w 2382252"/>
                <a:gd name="connsiteY18" fmla="*/ 0 h 1630233"/>
                <a:gd name="connsiteX19" fmla="*/ 2382252 w 2382252"/>
                <a:gd name="connsiteY19" fmla="*/ 7297 h 1630233"/>
                <a:gd name="connsiteX0" fmla="*/ 0 w 2382252"/>
                <a:gd name="connsiteY0" fmla="*/ 1629927 h 1630233"/>
                <a:gd name="connsiteX1" fmla="*/ 350560 w 2382252"/>
                <a:gd name="connsiteY1" fmla="*/ 1626009 h 1630233"/>
                <a:gd name="connsiteX2" fmla="*/ 367363 w 2382252"/>
                <a:gd name="connsiteY2" fmla="*/ 1450749 h 1630233"/>
                <a:gd name="connsiteX3" fmla="*/ 474472 w 2382252"/>
                <a:gd name="connsiteY3" fmla="*/ 1247397 h 1630233"/>
                <a:gd name="connsiteX4" fmla="*/ 587497 w 2382252"/>
                <a:gd name="connsiteY4" fmla="*/ 1254618 h 1630233"/>
                <a:gd name="connsiteX5" fmla="*/ 592132 w 2382252"/>
                <a:gd name="connsiteY5" fmla="*/ 1105660 h 1630233"/>
                <a:gd name="connsiteX6" fmla="*/ 644426 w 2382252"/>
                <a:gd name="connsiteY6" fmla="*/ 1132947 h 1630233"/>
                <a:gd name="connsiteX7" fmla="*/ 643948 w 2382252"/>
                <a:gd name="connsiteY7" fmla="*/ 883786 h 1630233"/>
                <a:gd name="connsiteX8" fmla="*/ 773098 w 2382252"/>
                <a:gd name="connsiteY8" fmla="*/ 899582 h 1630233"/>
                <a:gd name="connsiteX9" fmla="*/ 775316 w 2382252"/>
                <a:gd name="connsiteY9" fmla="*/ 768839 h 1630233"/>
                <a:gd name="connsiteX10" fmla="*/ 930419 w 2382252"/>
                <a:gd name="connsiteY10" fmla="*/ 798289 h 1630233"/>
                <a:gd name="connsiteX11" fmla="*/ 935984 w 2382252"/>
                <a:gd name="connsiteY11" fmla="*/ 667917 h 1630233"/>
                <a:gd name="connsiteX12" fmla="*/ 1099921 w 2382252"/>
                <a:gd name="connsiteY12" fmla="*/ 701325 h 1630233"/>
                <a:gd name="connsiteX13" fmla="*/ 1099677 w 2382252"/>
                <a:gd name="connsiteY13" fmla="*/ 557637 h 1630233"/>
                <a:gd name="connsiteX14" fmla="*/ 1291554 w 2382252"/>
                <a:gd name="connsiteY14" fmla="*/ 589327 h 1630233"/>
                <a:gd name="connsiteX15" fmla="*/ 1295413 w 2382252"/>
                <a:gd name="connsiteY15" fmla="*/ 402381 h 1630233"/>
                <a:gd name="connsiteX16" fmla="*/ 1836379 w 2382252"/>
                <a:gd name="connsiteY16" fmla="*/ 408055 h 1630233"/>
                <a:gd name="connsiteX17" fmla="*/ 1840404 w 2382252"/>
                <a:gd name="connsiteY17" fmla="*/ 0 h 1630233"/>
                <a:gd name="connsiteX18" fmla="*/ 2382252 w 2382252"/>
                <a:gd name="connsiteY18" fmla="*/ 7297 h 1630233"/>
                <a:gd name="connsiteX0" fmla="*/ 0 w 2382252"/>
                <a:gd name="connsiteY0" fmla="*/ 1629927 h 1630233"/>
                <a:gd name="connsiteX1" fmla="*/ 350560 w 2382252"/>
                <a:gd name="connsiteY1" fmla="*/ 1626009 h 1630233"/>
                <a:gd name="connsiteX2" fmla="*/ 474472 w 2382252"/>
                <a:gd name="connsiteY2" fmla="*/ 1247397 h 1630233"/>
                <a:gd name="connsiteX3" fmla="*/ 587497 w 2382252"/>
                <a:gd name="connsiteY3" fmla="*/ 1254618 h 1630233"/>
                <a:gd name="connsiteX4" fmla="*/ 592132 w 2382252"/>
                <a:gd name="connsiteY4" fmla="*/ 1105660 h 1630233"/>
                <a:gd name="connsiteX5" fmla="*/ 644426 w 2382252"/>
                <a:gd name="connsiteY5" fmla="*/ 1132947 h 1630233"/>
                <a:gd name="connsiteX6" fmla="*/ 643948 w 2382252"/>
                <a:gd name="connsiteY6" fmla="*/ 883786 h 1630233"/>
                <a:gd name="connsiteX7" fmla="*/ 773098 w 2382252"/>
                <a:gd name="connsiteY7" fmla="*/ 899582 h 1630233"/>
                <a:gd name="connsiteX8" fmla="*/ 775316 w 2382252"/>
                <a:gd name="connsiteY8" fmla="*/ 768839 h 1630233"/>
                <a:gd name="connsiteX9" fmla="*/ 930419 w 2382252"/>
                <a:gd name="connsiteY9" fmla="*/ 798289 h 1630233"/>
                <a:gd name="connsiteX10" fmla="*/ 935984 w 2382252"/>
                <a:gd name="connsiteY10" fmla="*/ 667917 h 1630233"/>
                <a:gd name="connsiteX11" fmla="*/ 1099921 w 2382252"/>
                <a:gd name="connsiteY11" fmla="*/ 701325 h 1630233"/>
                <a:gd name="connsiteX12" fmla="*/ 1099677 w 2382252"/>
                <a:gd name="connsiteY12" fmla="*/ 557637 h 1630233"/>
                <a:gd name="connsiteX13" fmla="*/ 1291554 w 2382252"/>
                <a:gd name="connsiteY13" fmla="*/ 589327 h 1630233"/>
                <a:gd name="connsiteX14" fmla="*/ 1295413 w 2382252"/>
                <a:gd name="connsiteY14" fmla="*/ 402381 h 1630233"/>
                <a:gd name="connsiteX15" fmla="*/ 1836379 w 2382252"/>
                <a:gd name="connsiteY15" fmla="*/ 408055 h 1630233"/>
                <a:gd name="connsiteX16" fmla="*/ 1840404 w 2382252"/>
                <a:gd name="connsiteY16" fmla="*/ 0 h 1630233"/>
                <a:gd name="connsiteX17" fmla="*/ 2382252 w 2382252"/>
                <a:gd name="connsiteY17" fmla="*/ 7297 h 1630233"/>
                <a:gd name="connsiteX0" fmla="*/ 0 w 2382252"/>
                <a:gd name="connsiteY0" fmla="*/ 1629927 h 1820688"/>
                <a:gd name="connsiteX1" fmla="*/ 383630 w 2382252"/>
                <a:gd name="connsiteY1" fmla="*/ 1820100 h 1820688"/>
                <a:gd name="connsiteX2" fmla="*/ 474472 w 2382252"/>
                <a:gd name="connsiteY2" fmla="*/ 1247397 h 1820688"/>
                <a:gd name="connsiteX3" fmla="*/ 587497 w 2382252"/>
                <a:gd name="connsiteY3" fmla="*/ 1254618 h 1820688"/>
                <a:gd name="connsiteX4" fmla="*/ 592132 w 2382252"/>
                <a:gd name="connsiteY4" fmla="*/ 1105660 h 1820688"/>
                <a:gd name="connsiteX5" fmla="*/ 644426 w 2382252"/>
                <a:gd name="connsiteY5" fmla="*/ 1132947 h 1820688"/>
                <a:gd name="connsiteX6" fmla="*/ 643948 w 2382252"/>
                <a:gd name="connsiteY6" fmla="*/ 883786 h 1820688"/>
                <a:gd name="connsiteX7" fmla="*/ 773098 w 2382252"/>
                <a:gd name="connsiteY7" fmla="*/ 899582 h 1820688"/>
                <a:gd name="connsiteX8" fmla="*/ 775316 w 2382252"/>
                <a:gd name="connsiteY8" fmla="*/ 768839 h 1820688"/>
                <a:gd name="connsiteX9" fmla="*/ 930419 w 2382252"/>
                <a:gd name="connsiteY9" fmla="*/ 798289 h 1820688"/>
                <a:gd name="connsiteX10" fmla="*/ 935984 w 2382252"/>
                <a:gd name="connsiteY10" fmla="*/ 667917 h 1820688"/>
                <a:gd name="connsiteX11" fmla="*/ 1099921 w 2382252"/>
                <a:gd name="connsiteY11" fmla="*/ 701325 h 1820688"/>
                <a:gd name="connsiteX12" fmla="*/ 1099677 w 2382252"/>
                <a:gd name="connsiteY12" fmla="*/ 557637 h 1820688"/>
                <a:gd name="connsiteX13" fmla="*/ 1291554 w 2382252"/>
                <a:gd name="connsiteY13" fmla="*/ 589327 h 1820688"/>
                <a:gd name="connsiteX14" fmla="*/ 1295413 w 2382252"/>
                <a:gd name="connsiteY14" fmla="*/ 402381 h 1820688"/>
                <a:gd name="connsiteX15" fmla="*/ 1836379 w 2382252"/>
                <a:gd name="connsiteY15" fmla="*/ 408055 h 1820688"/>
                <a:gd name="connsiteX16" fmla="*/ 1840404 w 2382252"/>
                <a:gd name="connsiteY16" fmla="*/ 0 h 1820688"/>
                <a:gd name="connsiteX17" fmla="*/ 2382252 w 2382252"/>
                <a:gd name="connsiteY17" fmla="*/ 7297 h 1820688"/>
                <a:gd name="connsiteX0" fmla="*/ 0 w 2382252"/>
                <a:gd name="connsiteY0" fmla="*/ 1629927 h 1630238"/>
                <a:gd name="connsiteX1" fmla="*/ 182449 w 2382252"/>
                <a:gd name="connsiteY1" fmla="*/ 1626014 h 1630238"/>
                <a:gd name="connsiteX2" fmla="*/ 474472 w 2382252"/>
                <a:gd name="connsiteY2" fmla="*/ 1247397 h 1630238"/>
                <a:gd name="connsiteX3" fmla="*/ 587497 w 2382252"/>
                <a:gd name="connsiteY3" fmla="*/ 1254618 h 1630238"/>
                <a:gd name="connsiteX4" fmla="*/ 592132 w 2382252"/>
                <a:gd name="connsiteY4" fmla="*/ 1105660 h 1630238"/>
                <a:gd name="connsiteX5" fmla="*/ 644426 w 2382252"/>
                <a:gd name="connsiteY5" fmla="*/ 1132947 h 1630238"/>
                <a:gd name="connsiteX6" fmla="*/ 643948 w 2382252"/>
                <a:gd name="connsiteY6" fmla="*/ 883786 h 1630238"/>
                <a:gd name="connsiteX7" fmla="*/ 773098 w 2382252"/>
                <a:gd name="connsiteY7" fmla="*/ 899582 h 1630238"/>
                <a:gd name="connsiteX8" fmla="*/ 775316 w 2382252"/>
                <a:gd name="connsiteY8" fmla="*/ 768839 h 1630238"/>
                <a:gd name="connsiteX9" fmla="*/ 930419 w 2382252"/>
                <a:gd name="connsiteY9" fmla="*/ 798289 h 1630238"/>
                <a:gd name="connsiteX10" fmla="*/ 935984 w 2382252"/>
                <a:gd name="connsiteY10" fmla="*/ 667917 h 1630238"/>
                <a:gd name="connsiteX11" fmla="*/ 1099921 w 2382252"/>
                <a:gd name="connsiteY11" fmla="*/ 701325 h 1630238"/>
                <a:gd name="connsiteX12" fmla="*/ 1099677 w 2382252"/>
                <a:gd name="connsiteY12" fmla="*/ 557637 h 1630238"/>
                <a:gd name="connsiteX13" fmla="*/ 1291554 w 2382252"/>
                <a:gd name="connsiteY13" fmla="*/ 589327 h 1630238"/>
                <a:gd name="connsiteX14" fmla="*/ 1295413 w 2382252"/>
                <a:gd name="connsiteY14" fmla="*/ 402381 h 1630238"/>
                <a:gd name="connsiteX15" fmla="*/ 1836379 w 2382252"/>
                <a:gd name="connsiteY15" fmla="*/ 408055 h 1630238"/>
                <a:gd name="connsiteX16" fmla="*/ 1840404 w 2382252"/>
                <a:gd name="connsiteY16" fmla="*/ 0 h 1630238"/>
                <a:gd name="connsiteX17" fmla="*/ 2382252 w 2382252"/>
                <a:gd name="connsiteY17" fmla="*/ 7297 h 1630238"/>
                <a:gd name="connsiteX0" fmla="*/ 0 w 2382252"/>
                <a:gd name="connsiteY0" fmla="*/ 1629927 h 1630238"/>
                <a:gd name="connsiteX1" fmla="*/ 182449 w 2382252"/>
                <a:gd name="connsiteY1" fmla="*/ 1626014 h 1630238"/>
                <a:gd name="connsiteX2" fmla="*/ 196126 w 2382252"/>
                <a:gd name="connsiteY2" fmla="*/ 1425315 h 1630238"/>
                <a:gd name="connsiteX3" fmla="*/ 587497 w 2382252"/>
                <a:gd name="connsiteY3" fmla="*/ 1254618 h 1630238"/>
                <a:gd name="connsiteX4" fmla="*/ 592132 w 2382252"/>
                <a:gd name="connsiteY4" fmla="*/ 1105660 h 1630238"/>
                <a:gd name="connsiteX5" fmla="*/ 644426 w 2382252"/>
                <a:gd name="connsiteY5" fmla="*/ 1132947 h 1630238"/>
                <a:gd name="connsiteX6" fmla="*/ 643948 w 2382252"/>
                <a:gd name="connsiteY6" fmla="*/ 883786 h 1630238"/>
                <a:gd name="connsiteX7" fmla="*/ 773098 w 2382252"/>
                <a:gd name="connsiteY7" fmla="*/ 899582 h 1630238"/>
                <a:gd name="connsiteX8" fmla="*/ 775316 w 2382252"/>
                <a:gd name="connsiteY8" fmla="*/ 768839 h 1630238"/>
                <a:gd name="connsiteX9" fmla="*/ 930419 w 2382252"/>
                <a:gd name="connsiteY9" fmla="*/ 798289 h 1630238"/>
                <a:gd name="connsiteX10" fmla="*/ 935984 w 2382252"/>
                <a:gd name="connsiteY10" fmla="*/ 667917 h 1630238"/>
                <a:gd name="connsiteX11" fmla="*/ 1099921 w 2382252"/>
                <a:gd name="connsiteY11" fmla="*/ 701325 h 1630238"/>
                <a:gd name="connsiteX12" fmla="*/ 1099677 w 2382252"/>
                <a:gd name="connsiteY12" fmla="*/ 557637 h 1630238"/>
                <a:gd name="connsiteX13" fmla="*/ 1291554 w 2382252"/>
                <a:gd name="connsiteY13" fmla="*/ 589327 h 1630238"/>
                <a:gd name="connsiteX14" fmla="*/ 1295413 w 2382252"/>
                <a:gd name="connsiteY14" fmla="*/ 402381 h 1630238"/>
                <a:gd name="connsiteX15" fmla="*/ 1836379 w 2382252"/>
                <a:gd name="connsiteY15" fmla="*/ 408055 h 1630238"/>
                <a:gd name="connsiteX16" fmla="*/ 1840404 w 2382252"/>
                <a:gd name="connsiteY16" fmla="*/ 0 h 1630238"/>
                <a:gd name="connsiteX17" fmla="*/ 2382252 w 2382252"/>
                <a:gd name="connsiteY17" fmla="*/ 7297 h 1630238"/>
                <a:gd name="connsiteX0" fmla="*/ 0 w 2382252"/>
                <a:gd name="connsiteY0" fmla="*/ 1629927 h 1629928"/>
                <a:gd name="connsiteX1" fmla="*/ 187960 w 2382252"/>
                <a:gd name="connsiteY1" fmla="*/ 1609839 h 1629928"/>
                <a:gd name="connsiteX2" fmla="*/ 196126 w 2382252"/>
                <a:gd name="connsiteY2" fmla="*/ 1425315 h 1629928"/>
                <a:gd name="connsiteX3" fmla="*/ 587497 w 2382252"/>
                <a:gd name="connsiteY3" fmla="*/ 1254618 h 1629928"/>
                <a:gd name="connsiteX4" fmla="*/ 592132 w 2382252"/>
                <a:gd name="connsiteY4" fmla="*/ 1105660 h 1629928"/>
                <a:gd name="connsiteX5" fmla="*/ 644426 w 2382252"/>
                <a:gd name="connsiteY5" fmla="*/ 1132947 h 1629928"/>
                <a:gd name="connsiteX6" fmla="*/ 643948 w 2382252"/>
                <a:gd name="connsiteY6" fmla="*/ 883786 h 1629928"/>
                <a:gd name="connsiteX7" fmla="*/ 773098 w 2382252"/>
                <a:gd name="connsiteY7" fmla="*/ 899582 h 1629928"/>
                <a:gd name="connsiteX8" fmla="*/ 775316 w 2382252"/>
                <a:gd name="connsiteY8" fmla="*/ 768839 h 1629928"/>
                <a:gd name="connsiteX9" fmla="*/ 930419 w 2382252"/>
                <a:gd name="connsiteY9" fmla="*/ 798289 h 1629928"/>
                <a:gd name="connsiteX10" fmla="*/ 935984 w 2382252"/>
                <a:gd name="connsiteY10" fmla="*/ 667917 h 1629928"/>
                <a:gd name="connsiteX11" fmla="*/ 1099921 w 2382252"/>
                <a:gd name="connsiteY11" fmla="*/ 701325 h 1629928"/>
                <a:gd name="connsiteX12" fmla="*/ 1099677 w 2382252"/>
                <a:gd name="connsiteY12" fmla="*/ 557637 h 1629928"/>
                <a:gd name="connsiteX13" fmla="*/ 1291554 w 2382252"/>
                <a:gd name="connsiteY13" fmla="*/ 589327 h 1629928"/>
                <a:gd name="connsiteX14" fmla="*/ 1295413 w 2382252"/>
                <a:gd name="connsiteY14" fmla="*/ 402381 h 1629928"/>
                <a:gd name="connsiteX15" fmla="*/ 1836379 w 2382252"/>
                <a:gd name="connsiteY15" fmla="*/ 408055 h 1629928"/>
                <a:gd name="connsiteX16" fmla="*/ 1840404 w 2382252"/>
                <a:gd name="connsiteY16" fmla="*/ 0 h 1629928"/>
                <a:gd name="connsiteX17" fmla="*/ 2382252 w 2382252"/>
                <a:gd name="connsiteY17" fmla="*/ 7297 h 1629928"/>
                <a:gd name="connsiteX0" fmla="*/ 0 w 2382252"/>
                <a:gd name="connsiteY0" fmla="*/ 1629927 h 1629928"/>
                <a:gd name="connsiteX1" fmla="*/ 187960 w 2382252"/>
                <a:gd name="connsiteY1" fmla="*/ 1609839 h 1629928"/>
                <a:gd name="connsiteX2" fmla="*/ 196126 w 2382252"/>
                <a:gd name="connsiteY2" fmla="*/ 1425315 h 1629928"/>
                <a:gd name="connsiteX3" fmla="*/ 587497 w 2382252"/>
                <a:gd name="connsiteY3" fmla="*/ 1254618 h 1629928"/>
                <a:gd name="connsiteX4" fmla="*/ 592132 w 2382252"/>
                <a:gd name="connsiteY4" fmla="*/ 1105660 h 1629928"/>
                <a:gd name="connsiteX5" fmla="*/ 644426 w 2382252"/>
                <a:gd name="connsiteY5" fmla="*/ 1132947 h 1629928"/>
                <a:gd name="connsiteX6" fmla="*/ 643948 w 2382252"/>
                <a:gd name="connsiteY6" fmla="*/ 883786 h 1629928"/>
                <a:gd name="connsiteX7" fmla="*/ 773098 w 2382252"/>
                <a:gd name="connsiteY7" fmla="*/ 899582 h 1629928"/>
                <a:gd name="connsiteX8" fmla="*/ 775316 w 2382252"/>
                <a:gd name="connsiteY8" fmla="*/ 768839 h 1629928"/>
                <a:gd name="connsiteX9" fmla="*/ 930419 w 2382252"/>
                <a:gd name="connsiteY9" fmla="*/ 798289 h 1629928"/>
                <a:gd name="connsiteX10" fmla="*/ 935984 w 2382252"/>
                <a:gd name="connsiteY10" fmla="*/ 667917 h 1629928"/>
                <a:gd name="connsiteX11" fmla="*/ 1099921 w 2382252"/>
                <a:gd name="connsiteY11" fmla="*/ 701325 h 1629928"/>
                <a:gd name="connsiteX12" fmla="*/ 1099677 w 2382252"/>
                <a:gd name="connsiteY12" fmla="*/ 557637 h 1629928"/>
                <a:gd name="connsiteX13" fmla="*/ 1291554 w 2382252"/>
                <a:gd name="connsiteY13" fmla="*/ 589327 h 1629928"/>
                <a:gd name="connsiteX14" fmla="*/ 1295413 w 2382252"/>
                <a:gd name="connsiteY14" fmla="*/ 402381 h 1629928"/>
                <a:gd name="connsiteX15" fmla="*/ 1836379 w 2382252"/>
                <a:gd name="connsiteY15" fmla="*/ 408055 h 1629928"/>
                <a:gd name="connsiteX16" fmla="*/ 1840404 w 2382252"/>
                <a:gd name="connsiteY16" fmla="*/ 0 h 1629928"/>
                <a:gd name="connsiteX17" fmla="*/ 2382252 w 2382252"/>
                <a:gd name="connsiteY17" fmla="*/ 7297 h 1629928"/>
                <a:gd name="connsiteX0" fmla="*/ 0 w 2382252"/>
                <a:gd name="connsiteY0" fmla="*/ 1629927 h 1629928"/>
                <a:gd name="connsiteX1" fmla="*/ 187960 w 2382252"/>
                <a:gd name="connsiteY1" fmla="*/ 1609839 h 1629928"/>
                <a:gd name="connsiteX2" fmla="*/ 196126 w 2382252"/>
                <a:gd name="connsiteY2" fmla="*/ 1425315 h 1629928"/>
                <a:gd name="connsiteX3" fmla="*/ 587497 w 2382252"/>
                <a:gd name="connsiteY3" fmla="*/ 1254618 h 1629928"/>
                <a:gd name="connsiteX4" fmla="*/ 592132 w 2382252"/>
                <a:gd name="connsiteY4" fmla="*/ 1105660 h 1629928"/>
                <a:gd name="connsiteX5" fmla="*/ 644426 w 2382252"/>
                <a:gd name="connsiteY5" fmla="*/ 1132947 h 1629928"/>
                <a:gd name="connsiteX6" fmla="*/ 643948 w 2382252"/>
                <a:gd name="connsiteY6" fmla="*/ 883786 h 1629928"/>
                <a:gd name="connsiteX7" fmla="*/ 773098 w 2382252"/>
                <a:gd name="connsiteY7" fmla="*/ 899582 h 1629928"/>
                <a:gd name="connsiteX8" fmla="*/ 775316 w 2382252"/>
                <a:gd name="connsiteY8" fmla="*/ 768839 h 1629928"/>
                <a:gd name="connsiteX9" fmla="*/ 930419 w 2382252"/>
                <a:gd name="connsiteY9" fmla="*/ 798289 h 1629928"/>
                <a:gd name="connsiteX10" fmla="*/ 935984 w 2382252"/>
                <a:gd name="connsiteY10" fmla="*/ 667917 h 1629928"/>
                <a:gd name="connsiteX11" fmla="*/ 1099921 w 2382252"/>
                <a:gd name="connsiteY11" fmla="*/ 701325 h 1629928"/>
                <a:gd name="connsiteX12" fmla="*/ 1099677 w 2382252"/>
                <a:gd name="connsiteY12" fmla="*/ 557637 h 1629928"/>
                <a:gd name="connsiteX13" fmla="*/ 1291554 w 2382252"/>
                <a:gd name="connsiteY13" fmla="*/ 589327 h 1629928"/>
                <a:gd name="connsiteX14" fmla="*/ 1295413 w 2382252"/>
                <a:gd name="connsiteY14" fmla="*/ 402381 h 1629928"/>
                <a:gd name="connsiteX15" fmla="*/ 1836379 w 2382252"/>
                <a:gd name="connsiteY15" fmla="*/ 408055 h 1629928"/>
                <a:gd name="connsiteX16" fmla="*/ 1840404 w 2382252"/>
                <a:gd name="connsiteY16" fmla="*/ 0 h 1629928"/>
                <a:gd name="connsiteX17" fmla="*/ 2382252 w 2382252"/>
                <a:gd name="connsiteY17" fmla="*/ 7297 h 1629928"/>
                <a:gd name="connsiteX0" fmla="*/ 0 w 2382252"/>
                <a:gd name="connsiteY0" fmla="*/ 1629927 h 1629928"/>
                <a:gd name="connsiteX1" fmla="*/ 187960 w 2382252"/>
                <a:gd name="connsiteY1" fmla="*/ 1609839 h 1629928"/>
                <a:gd name="connsiteX2" fmla="*/ 196126 w 2382252"/>
                <a:gd name="connsiteY2" fmla="*/ 1425315 h 1629928"/>
                <a:gd name="connsiteX3" fmla="*/ 587497 w 2382252"/>
                <a:gd name="connsiteY3" fmla="*/ 1254618 h 1629928"/>
                <a:gd name="connsiteX4" fmla="*/ 592132 w 2382252"/>
                <a:gd name="connsiteY4" fmla="*/ 1105660 h 1629928"/>
                <a:gd name="connsiteX5" fmla="*/ 644426 w 2382252"/>
                <a:gd name="connsiteY5" fmla="*/ 1132947 h 1629928"/>
                <a:gd name="connsiteX6" fmla="*/ 643948 w 2382252"/>
                <a:gd name="connsiteY6" fmla="*/ 883786 h 1629928"/>
                <a:gd name="connsiteX7" fmla="*/ 773098 w 2382252"/>
                <a:gd name="connsiteY7" fmla="*/ 899582 h 1629928"/>
                <a:gd name="connsiteX8" fmla="*/ 775316 w 2382252"/>
                <a:gd name="connsiteY8" fmla="*/ 768839 h 1629928"/>
                <a:gd name="connsiteX9" fmla="*/ 930419 w 2382252"/>
                <a:gd name="connsiteY9" fmla="*/ 798289 h 1629928"/>
                <a:gd name="connsiteX10" fmla="*/ 935984 w 2382252"/>
                <a:gd name="connsiteY10" fmla="*/ 667917 h 1629928"/>
                <a:gd name="connsiteX11" fmla="*/ 1099921 w 2382252"/>
                <a:gd name="connsiteY11" fmla="*/ 701325 h 1629928"/>
                <a:gd name="connsiteX12" fmla="*/ 1099677 w 2382252"/>
                <a:gd name="connsiteY12" fmla="*/ 557637 h 1629928"/>
                <a:gd name="connsiteX13" fmla="*/ 1291554 w 2382252"/>
                <a:gd name="connsiteY13" fmla="*/ 589327 h 1629928"/>
                <a:gd name="connsiteX14" fmla="*/ 1295413 w 2382252"/>
                <a:gd name="connsiteY14" fmla="*/ 402381 h 1629928"/>
                <a:gd name="connsiteX15" fmla="*/ 1836379 w 2382252"/>
                <a:gd name="connsiteY15" fmla="*/ 408055 h 1629928"/>
                <a:gd name="connsiteX16" fmla="*/ 1840404 w 2382252"/>
                <a:gd name="connsiteY16" fmla="*/ 0 h 1629928"/>
                <a:gd name="connsiteX17" fmla="*/ 2382252 w 2382252"/>
                <a:gd name="connsiteY17" fmla="*/ 7297 h 1629928"/>
                <a:gd name="connsiteX0" fmla="*/ 0 w 2382252"/>
                <a:gd name="connsiteY0" fmla="*/ 1629927 h 1629928"/>
                <a:gd name="connsiteX1" fmla="*/ 187960 w 2382252"/>
                <a:gd name="connsiteY1" fmla="*/ 1609839 h 1629928"/>
                <a:gd name="connsiteX2" fmla="*/ 196126 w 2382252"/>
                <a:gd name="connsiteY2" fmla="*/ 1425315 h 1629928"/>
                <a:gd name="connsiteX3" fmla="*/ 587497 w 2382252"/>
                <a:gd name="connsiteY3" fmla="*/ 1254618 h 1629928"/>
                <a:gd name="connsiteX4" fmla="*/ 592132 w 2382252"/>
                <a:gd name="connsiteY4" fmla="*/ 1105660 h 1629928"/>
                <a:gd name="connsiteX5" fmla="*/ 644426 w 2382252"/>
                <a:gd name="connsiteY5" fmla="*/ 1132947 h 1629928"/>
                <a:gd name="connsiteX6" fmla="*/ 643948 w 2382252"/>
                <a:gd name="connsiteY6" fmla="*/ 883786 h 1629928"/>
                <a:gd name="connsiteX7" fmla="*/ 773098 w 2382252"/>
                <a:gd name="connsiteY7" fmla="*/ 899582 h 1629928"/>
                <a:gd name="connsiteX8" fmla="*/ 775316 w 2382252"/>
                <a:gd name="connsiteY8" fmla="*/ 768839 h 1629928"/>
                <a:gd name="connsiteX9" fmla="*/ 930419 w 2382252"/>
                <a:gd name="connsiteY9" fmla="*/ 798289 h 1629928"/>
                <a:gd name="connsiteX10" fmla="*/ 935984 w 2382252"/>
                <a:gd name="connsiteY10" fmla="*/ 667917 h 1629928"/>
                <a:gd name="connsiteX11" fmla="*/ 1099921 w 2382252"/>
                <a:gd name="connsiteY11" fmla="*/ 701325 h 1629928"/>
                <a:gd name="connsiteX12" fmla="*/ 1099677 w 2382252"/>
                <a:gd name="connsiteY12" fmla="*/ 557637 h 1629928"/>
                <a:gd name="connsiteX13" fmla="*/ 1291554 w 2382252"/>
                <a:gd name="connsiteY13" fmla="*/ 589327 h 1629928"/>
                <a:gd name="connsiteX14" fmla="*/ 1295413 w 2382252"/>
                <a:gd name="connsiteY14" fmla="*/ 402381 h 1629928"/>
                <a:gd name="connsiteX15" fmla="*/ 1836379 w 2382252"/>
                <a:gd name="connsiteY15" fmla="*/ 408055 h 1629928"/>
                <a:gd name="connsiteX16" fmla="*/ 1840404 w 2382252"/>
                <a:gd name="connsiteY16" fmla="*/ 0 h 1629928"/>
                <a:gd name="connsiteX17" fmla="*/ 2382252 w 2382252"/>
                <a:gd name="connsiteY17" fmla="*/ 7297 h 1629928"/>
                <a:gd name="connsiteX0" fmla="*/ 0 w 2382252"/>
                <a:gd name="connsiteY0" fmla="*/ 1629927 h 1723832"/>
                <a:gd name="connsiteX1" fmla="*/ 187960 w 2382252"/>
                <a:gd name="connsiteY1" fmla="*/ 1609839 h 1723832"/>
                <a:gd name="connsiteX2" fmla="*/ 196126 w 2382252"/>
                <a:gd name="connsiteY2" fmla="*/ 1425315 h 1723832"/>
                <a:gd name="connsiteX3" fmla="*/ 535135 w 2382252"/>
                <a:gd name="connsiteY3" fmla="*/ 1723664 h 1723832"/>
                <a:gd name="connsiteX4" fmla="*/ 592132 w 2382252"/>
                <a:gd name="connsiteY4" fmla="*/ 1105660 h 1723832"/>
                <a:gd name="connsiteX5" fmla="*/ 644426 w 2382252"/>
                <a:gd name="connsiteY5" fmla="*/ 1132947 h 1723832"/>
                <a:gd name="connsiteX6" fmla="*/ 643948 w 2382252"/>
                <a:gd name="connsiteY6" fmla="*/ 883786 h 1723832"/>
                <a:gd name="connsiteX7" fmla="*/ 773098 w 2382252"/>
                <a:gd name="connsiteY7" fmla="*/ 899582 h 1723832"/>
                <a:gd name="connsiteX8" fmla="*/ 775316 w 2382252"/>
                <a:gd name="connsiteY8" fmla="*/ 768839 h 1723832"/>
                <a:gd name="connsiteX9" fmla="*/ 930419 w 2382252"/>
                <a:gd name="connsiteY9" fmla="*/ 798289 h 1723832"/>
                <a:gd name="connsiteX10" fmla="*/ 935984 w 2382252"/>
                <a:gd name="connsiteY10" fmla="*/ 667917 h 1723832"/>
                <a:gd name="connsiteX11" fmla="*/ 1099921 w 2382252"/>
                <a:gd name="connsiteY11" fmla="*/ 701325 h 1723832"/>
                <a:gd name="connsiteX12" fmla="*/ 1099677 w 2382252"/>
                <a:gd name="connsiteY12" fmla="*/ 557637 h 1723832"/>
                <a:gd name="connsiteX13" fmla="*/ 1291554 w 2382252"/>
                <a:gd name="connsiteY13" fmla="*/ 589327 h 1723832"/>
                <a:gd name="connsiteX14" fmla="*/ 1295413 w 2382252"/>
                <a:gd name="connsiteY14" fmla="*/ 402381 h 1723832"/>
                <a:gd name="connsiteX15" fmla="*/ 1836379 w 2382252"/>
                <a:gd name="connsiteY15" fmla="*/ 408055 h 1723832"/>
                <a:gd name="connsiteX16" fmla="*/ 1840404 w 2382252"/>
                <a:gd name="connsiteY16" fmla="*/ 0 h 1723832"/>
                <a:gd name="connsiteX17" fmla="*/ 2382252 w 2382252"/>
                <a:gd name="connsiteY17" fmla="*/ 7297 h 1723832"/>
                <a:gd name="connsiteX0" fmla="*/ 0 w 2382252"/>
                <a:gd name="connsiteY0" fmla="*/ 1629927 h 1629928"/>
                <a:gd name="connsiteX1" fmla="*/ 187960 w 2382252"/>
                <a:gd name="connsiteY1" fmla="*/ 1609839 h 1629928"/>
                <a:gd name="connsiteX2" fmla="*/ 196126 w 2382252"/>
                <a:gd name="connsiteY2" fmla="*/ 1425315 h 1629928"/>
                <a:gd name="connsiteX3" fmla="*/ 441434 w 2382252"/>
                <a:gd name="connsiteY3" fmla="*/ 1384013 h 1629928"/>
                <a:gd name="connsiteX4" fmla="*/ 592132 w 2382252"/>
                <a:gd name="connsiteY4" fmla="*/ 1105660 h 1629928"/>
                <a:gd name="connsiteX5" fmla="*/ 644426 w 2382252"/>
                <a:gd name="connsiteY5" fmla="*/ 1132947 h 1629928"/>
                <a:gd name="connsiteX6" fmla="*/ 643948 w 2382252"/>
                <a:gd name="connsiteY6" fmla="*/ 883786 h 1629928"/>
                <a:gd name="connsiteX7" fmla="*/ 773098 w 2382252"/>
                <a:gd name="connsiteY7" fmla="*/ 899582 h 1629928"/>
                <a:gd name="connsiteX8" fmla="*/ 775316 w 2382252"/>
                <a:gd name="connsiteY8" fmla="*/ 768839 h 1629928"/>
                <a:gd name="connsiteX9" fmla="*/ 930419 w 2382252"/>
                <a:gd name="connsiteY9" fmla="*/ 798289 h 1629928"/>
                <a:gd name="connsiteX10" fmla="*/ 935984 w 2382252"/>
                <a:gd name="connsiteY10" fmla="*/ 667917 h 1629928"/>
                <a:gd name="connsiteX11" fmla="*/ 1099921 w 2382252"/>
                <a:gd name="connsiteY11" fmla="*/ 701325 h 1629928"/>
                <a:gd name="connsiteX12" fmla="*/ 1099677 w 2382252"/>
                <a:gd name="connsiteY12" fmla="*/ 557637 h 1629928"/>
                <a:gd name="connsiteX13" fmla="*/ 1291554 w 2382252"/>
                <a:gd name="connsiteY13" fmla="*/ 589327 h 1629928"/>
                <a:gd name="connsiteX14" fmla="*/ 1295413 w 2382252"/>
                <a:gd name="connsiteY14" fmla="*/ 402381 h 1629928"/>
                <a:gd name="connsiteX15" fmla="*/ 1836379 w 2382252"/>
                <a:gd name="connsiteY15" fmla="*/ 408055 h 1629928"/>
                <a:gd name="connsiteX16" fmla="*/ 1840404 w 2382252"/>
                <a:gd name="connsiteY16" fmla="*/ 0 h 1629928"/>
                <a:gd name="connsiteX17" fmla="*/ 2382252 w 2382252"/>
                <a:gd name="connsiteY17" fmla="*/ 7297 h 1629928"/>
                <a:gd name="connsiteX0" fmla="*/ 0 w 2382252"/>
                <a:gd name="connsiteY0" fmla="*/ 1629927 h 1629928"/>
                <a:gd name="connsiteX1" fmla="*/ 187960 w 2382252"/>
                <a:gd name="connsiteY1" fmla="*/ 1609839 h 1629928"/>
                <a:gd name="connsiteX2" fmla="*/ 196126 w 2382252"/>
                <a:gd name="connsiteY2" fmla="*/ 1425315 h 1629928"/>
                <a:gd name="connsiteX3" fmla="*/ 441434 w 2382252"/>
                <a:gd name="connsiteY3" fmla="*/ 1384013 h 1629928"/>
                <a:gd name="connsiteX4" fmla="*/ 454337 w 2382252"/>
                <a:gd name="connsiteY4" fmla="*/ 1218874 h 1629928"/>
                <a:gd name="connsiteX5" fmla="*/ 644426 w 2382252"/>
                <a:gd name="connsiteY5" fmla="*/ 1132947 h 1629928"/>
                <a:gd name="connsiteX6" fmla="*/ 643948 w 2382252"/>
                <a:gd name="connsiteY6" fmla="*/ 883786 h 1629928"/>
                <a:gd name="connsiteX7" fmla="*/ 773098 w 2382252"/>
                <a:gd name="connsiteY7" fmla="*/ 899582 h 1629928"/>
                <a:gd name="connsiteX8" fmla="*/ 775316 w 2382252"/>
                <a:gd name="connsiteY8" fmla="*/ 768839 h 1629928"/>
                <a:gd name="connsiteX9" fmla="*/ 930419 w 2382252"/>
                <a:gd name="connsiteY9" fmla="*/ 798289 h 1629928"/>
                <a:gd name="connsiteX10" fmla="*/ 935984 w 2382252"/>
                <a:gd name="connsiteY10" fmla="*/ 667917 h 1629928"/>
                <a:gd name="connsiteX11" fmla="*/ 1099921 w 2382252"/>
                <a:gd name="connsiteY11" fmla="*/ 701325 h 1629928"/>
                <a:gd name="connsiteX12" fmla="*/ 1099677 w 2382252"/>
                <a:gd name="connsiteY12" fmla="*/ 557637 h 1629928"/>
                <a:gd name="connsiteX13" fmla="*/ 1291554 w 2382252"/>
                <a:gd name="connsiteY13" fmla="*/ 589327 h 1629928"/>
                <a:gd name="connsiteX14" fmla="*/ 1295413 w 2382252"/>
                <a:gd name="connsiteY14" fmla="*/ 402381 h 1629928"/>
                <a:gd name="connsiteX15" fmla="*/ 1836379 w 2382252"/>
                <a:gd name="connsiteY15" fmla="*/ 408055 h 1629928"/>
                <a:gd name="connsiteX16" fmla="*/ 1840404 w 2382252"/>
                <a:gd name="connsiteY16" fmla="*/ 0 h 1629928"/>
                <a:gd name="connsiteX17" fmla="*/ 2382252 w 2382252"/>
                <a:gd name="connsiteY17" fmla="*/ 7297 h 1629928"/>
                <a:gd name="connsiteX0" fmla="*/ 0 w 2382252"/>
                <a:gd name="connsiteY0" fmla="*/ 1629927 h 1629928"/>
                <a:gd name="connsiteX1" fmla="*/ 187960 w 2382252"/>
                <a:gd name="connsiteY1" fmla="*/ 1609839 h 1629928"/>
                <a:gd name="connsiteX2" fmla="*/ 196126 w 2382252"/>
                <a:gd name="connsiteY2" fmla="*/ 1425315 h 1629928"/>
                <a:gd name="connsiteX3" fmla="*/ 441434 w 2382252"/>
                <a:gd name="connsiteY3" fmla="*/ 1384013 h 1629928"/>
                <a:gd name="connsiteX4" fmla="*/ 454337 w 2382252"/>
                <a:gd name="connsiteY4" fmla="*/ 1218874 h 1629928"/>
                <a:gd name="connsiteX5" fmla="*/ 513005 w 2382252"/>
                <a:gd name="connsiteY5" fmla="*/ 1241195 h 1629928"/>
                <a:gd name="connsiteX6" fmla="*/ 643948 w 2382252"/>
                <a:gd name="connsiteY6" fmla="*/ 883786 h 1629928"/>
                <a:gd name="connsiteX7" fmla="*/ 773098 w 2382252"/>
                <a:gd name="connsiteY7" fmla="*/ 899582 h 1629928"/>
                <a:gd name="connsiteX8" fmla="*/ 775316 w 2382252"/>
                <a:gd name="connsiteY8" fmla="*/ 768839 h 1629928"/>
                <a:gd name="connsiteX9" fmla="*/ 930419 w 2382252"/>
                <a:gd name="connsiteY9" fmla="*/ 798289 h 1629928"/>
                <a:gd name="connsiteX10" fmla="*/ 935984 w 2382252"/>
                <a:gd name="connsiteY10" fmla="*/ 667917 h 1629928"/>
                <a:gd name="connsiteX11" fmla="*/ 1099921 w 2382252"/>
                <a:gd name="connsiteY11" fmla="*/ 701325 h 1629928"/>
                <a:gd name="connsiteX12" fmla="*/ 1099677 w 2382252"/>
                <a:gd name="connsiteY12" fmla="*/ 557637 h 1629928"/>
                <a:gd name="connsiteX13" fmla="*/ 1291554 w 2382252"/>
                <a:gd name="connsiteY13" fmla="*/ 589327 h 1629928"/>
                <a:gd name="connsiteX14" fmla="*/ 1295413 w 2382252"/>
                <a:gd name="connsiteY14" fmla="*/ 402381 h 1629928"/>
                <a:gd name="connsiteX15" fmla="*/ 1836379 w 2382252"/>
                <a:gd name="connsiteY15" fmla="*/ 408055 h 1629928"/>
                <a:gd name="connsiteX16" fmla="*/ 1840404 w 2382252"/>
                <a:gd name="connsiteY16" fmla="*/ 0 h 1629928"/>
                <a:gd name="connsiteX17" fmla="*/ 2382252 w 2382252"/>
                <a:gd name="connsiteY17" fmla="*/ 7297 h 1629928"/>
                <a:gd name="connsiteX0" fmla="*/ 0 w 2382252"/>
                <a:gd name="connsiteY0" fmla="*/ 1629927 h 1629928"/>
                <a:gd name="connsiteX1" fmla="*/ 187960 w 2382252"/>
                <a:gd name="connsiteY1" fmla="*/ 1609839 h 1629928"/>
                <a:gd name="connsiteX2" fmla="*/ 196126 w 2382252"/>
                <a:gd name="connsiteY2" fmla="*/ 1425315 h 1629928"/>
                <a:gd name="connsiteX3" fmla="*/ 441434 w 2382252"/>
                <a:gd name="connsiteY3" fmla="*/ 1384013 h 1629928"/>
                <a:gd name="connsiteX4" fmla="*/ 454337 w 2382252"/>
                <a:gd name="connsiteY4" fmla="*/ 1218874 h 1629928"/>
                <a:gd name="connsiteX5" fmla="*/ 513005 w 2382252"/>
                <a:gd name="connsiteY5" fmla="*/ 1241195 h 1629928"/>
                <a:gd name="connsiteX6" fmla="*/ 517138 w 2382252"/>
                <a:gd name="connsiteY6" fmla="*/ 1059697 h 1629928"/>
                <a:gd name="connsiteX7" fmla="*/ 773098 w 2382252"/>
                <a:gd name="connsiteY7" fmla="*/ 899582 h 1629928"/>
                <a:gd name="connsiteX8" fmla="*/ 775316 w 2382252"/>
                <a:gd name="connsiteY8" fmla="*/ 768839 h 1629928"/>
                <a:gd name="connsiteX9" fmla="*/ 930419 w 2382252"/>
                <a:gd name="connsiteY9" fmla="*/ 798289 h 1629928"/>
                <a:gd name="connsiteX10" fmla="*/ 935984 w 2382252"/>
                <a:gd name="connsiteY10" fmla="*/ 667917 h 1629928"/>
                <a:gd name="connsiteX11" fmla="*/ 1099921 w 2382252"/>
                <a:gd name="connsiteY11" fmla="*/ 701325 h 1629928"/>
                <a:gd name="connsiteX12" fmla="*/ 1099677 w 2382252"/>
                <a:gd name="connsiteY12" fmla="*/ 557637 h 1629928"/>
                <a:gd name="connsiteX13" fmla="*/ 1291554 w 2382252"/>
                <a:gd name="connsiteY13" fmla="*/ 589327 h 1629928"/>
                <a:gd name="connsiteX14" fmla="*/ 1295413 w 2382252"/>
                <a:gd name="connsiteY14" fmla="*/ 402381 h 1629928"/>
                <a:gd name="connsiteX15" fmla="*/ 1836379 w 2382252"/>
                <a:gd name="connsiteY15" fmla="*/ 408055 h 1629928"/>
                <a:gd name="connsiteX16" fmla="*/ 1840404 w 2382252"/>
                <a:gd name="connsiteY16" fmla="*/ 0 h 1629928"/>
                <a:gd name="connsiteX17" fmla="*/ 2382252 w 2382252"/>
                <a:gd name="connsiteY17" fmla="*/ 7297 h 1629928"/>
                <a:gd name="connsiteX0" fmla="*/ 0 w 2382252"/>
                <a:gd name="connsiteY0" fmla="*/ 1629927 h 1629928"/>
                <a:gd name="connsiteX1" fmla="*/ 187960 w 2382252"/>
                <a:gd name="connsiteY1" fmla="*/ 1609839 h 1629928"/>
                <a:gd name="connsiteX2" fmla="*/ 196126 w 2382252"/>
                <a:gd name="connsiteY2" fmla="*/ 1425315 h 1629928"/>
                <a:gd name="connsiteX3" fmla="*/ 441434 w 2382252"/>
                <a:gd name="connsiteY3" fmla="*/ 1384013 h 1629928"/>
                <a:gd name="connsiteX4" fmla="*/ 454337 w 2382252"/>
                <a:gd name="connsiteY4" fmla="*/ 1218874 h 1629928"/>
                <a:gd name="connsiteX5" fmla="*/ 513005 w 2382252"/>
                <a:gd name="connsiteY5" fmla="*/ 1241195 h 1629928"/>
                <a:gd name="connsiteX6" fmla="*/ 517138 w 2382252"/>
                <a:gd name="connsiteY6" fmla="*/ 1059697 h 1629928"/>
                <a:gd name="connsiteX7" fmla="*/ 773098 w 2382252"/>
                <a:gd name="connsiteY7" fmla="*/ 899582 h 1629928"/>
                <a:gd name="connsiteX8" fmla="*/ 775316 w 2382252"/>
                <a:gd name="connsiteY8" fmla="*/ 768839 h 1629928"/>
                <a:gd name="connsiteX9" fmla="*/ 930419 w 2382252"/>
                <a:gd name="connsiteY9" fmla="*/ 798289 h 1629928"/>
                <a:gd name="connsiteX10" fmla="*/ 935984 w 2382252"/>
                <a:gd name="connsiteY10" fmla="*/ 667917 h 1629928"/>
                <a:gd name="connsiteX11" fmla="*/ 1099921 w 2382252"/>
                <a:gd name="connsiteY11" fmla="*/ 701325 h 1629928"/>
                <a:gd name="connsiteX12" fmla="*/ 1099677 w 2382252"/>
                <a:gd name="connsiteY12" fmla="*/ 557637 h 1629928"/>
                <a:gd name="connsiteX13" fmla="*/ 1291554 w 2382252"/>
                <a:gd name="connsiteY13" fmla="*/ 589327 h 1629928"/>
                <a:gd name="connsiteX14" fmla="*/ 1295413 w 2382252"/>
                <a:gd name="connsiteY14" fmla="*/ 402381 h 1629928"/>
                <a:gd name="connsiteX15" fmla="*/ 1836379 w 2382252"/>
                <a:gd name="connsiteY15" fmla="*/ 408055 h 1629928"/>
                <a:gd name="connsiteX16" fmla="*/ 1840404 w 2382252"/>
                <a:gd name="connsiteY16" fmla="*/ 0 h 1629928"/>
                <a:gd name="connsiteX17" fmla="*/ 2382252 w 2382252"/>
                <a:gd name="connsiteY17" fmla="*/ 7297 h 1629928"/>
                <a:gd name="connsiteX0" fmla="*/ 0 w 2382252"/>
                <a:gd name="connsiteY0" fmla="*/ 1629927 h 1629928"/>
                <a:gd name="connsiteX1" fmla="*/ 187960 w 2382252"/>
                <a:gd name="connsiteY1" fmla="*/ 1609839 h 1629928"/>
                <a:gd name="connsiteX2" fmla="*/ 196126 w 2382252"/>
                <a:gd name="connsiteY2" fmla="*/ 1425315 h 1629928"/>
                <a:gd name="connsiteX3" fmla="*/ 441434 w 2382252"/>
                <a:gd name="connsiteY3" fmla="*/ 1384013 h 1629928"/>
                <a:gd name="connsiteX4" fmla="*/ 454337 w 2382252"/>
                <a:gd name="connsiteY4" fmla="*/ 1218874 h 1629928"/>
                <a:gd name="connsiteX5" fmla="*/ 513005 w 2382252"/>
                <a:gd name="connsiteY5" fmla="*/ 1241195 h 1629928"/>
                <a:gd name="connsiteX6" fmla="*/ 517138 w 2382252"/>
                <a:gd name="connsiteY6" fmla="*/ 1059697 h 1629928"/>
                <a:gd name="connsiteX7" fmla="*/ 584036 w 2382252"/>
                <a:gd name="connsiteY7" fmla="*/ 1089021 h 1629928"/>
                <a:gd name="connsiteX8" fmla="*/ 775316 w 2382252"/>
                <a:gd name="connsiteY8" fmla="*/ 768839 h 1629928"/>
                <a:gd name="connsiteX9" fmla="*/ 930419 w 2382252"/>
                <a:gd name="connsiteY9" fmla="*/ 798289 h 1629928"/>
                <a:gd name="connsiteX10" fmla="*/ 935984 w 2382252"/>
                <a:gd name="connsiteY10" fmla="*/ 667917 h 1629928"/>
                <a:gd name="connsiteX11" fmla="*/ 1099921 w 2382252"/>
                <a:gd name="connsiteY11" fmla="*/ 701325 h 1629928"/>
                <a:gd name="connsiteX12" fmla="*/ 1099677 w 2382252"/>
                <a:gd name="connsiteY12" fmla="*/ 557637 h 1629928"/>
                <a:gd name="connsiteX13" fmla="*/ 1291554 w 2382252"/>
                <a:gd name="connsiteY13" fmla="*/ 589327 h 1629928"/>
                <a:gd name="connsiteX14" fmla="*/ 1295413 w 2382252"/>
                <a:gd name="connsiteY14" fmla="*/ 402381 h 1629928"/>
                <a:gd name="connsiteX15" fmla="*/ 1836379 w 2382252"/>
                <a:gd name="connsiteY15" fmla="*/ 408055 h 1629928"/>
                <a:gd name="connsiteX16" fmla="*/ 1840404 w 2382252"/>
                <a:gd name="connsiteY16" fmla="*/ 0 h 1629928"/>
                <a:gd name="connsiteX17" fmla="*/ 2382252 w 2382252"/>
                <a:gd name="connsiteY17" fmla="*/ 7297 h 1629928"/>
                <a:gd name="connsiteX0" fmla="*/ 0 w 2382252"/>
                <a:gd name="connsiteY0" fmla="*/ 1629927 h 1629928"/>
                <a:gd name="connsiteX1" fmla="*/ 187960 w 2382252"/>
                <a:gd name="connsiteY1" fmla="*/ 1609839 h 1629928"/>
                <a:gd name="connsiteX2" fmla="*/ 196126 w 2382252"/>
                <a:gd name="connsiteY2" fmla="*/ 1425315 h 1629928"/>
                <a:gd name="connsiteX3" fmla="*/ 441434 w 2382252"/>
                <a:gd name="connsiteY3" fmla="*/ 1384013 h 1629928"/>
                <a:gd name="connsiteX4" fmla="*/ 454337 w 2382252"/>
                <a:gd name="connsiteY4" fmla="*/ 1218874 h 1629928"/>
                <a:gd name="connsiteX5" fmla="*/ 513005 w 2382252"/>
                <a:gd name="connsiteY5" fmla="*/ 1241195 h 1629928"/>
                <a:gd name="connsiteX6" fmla="*/ 517138 w 2382252"/>
                <a:gd name="connsiteY6" fmla="*/ 1059697 h 1629928"/>
                <a:gd name="connsiteX7" fmla="*/ 584036 w 2382252"/>
                <a:gd name="connsiteY7" fmla="*/ 1089021 h 1629928"/>
                <a:gd name="connsiteX8" fmla="*/ 593171 w 2382252"/>
                <a:gd name="connsiteY8" fmla="*/ 877090 h 1629928"/>
                <a:gd name="connsiteX9" fmla="*/ 930419 w 2382252"/>
                <a:gd name="connsiteY9" fmla="*/ 798289 h 1629928"/>
                <a:gd name="connsiteX10" fmla="*/ 935984 w 2382252"/>
                <a:gd name="connsiteY10" fmla="*/ 667917 h 1629928"/>
                <a:gd name="connsiteX11" fmla="*/ 1099921 w 2382252"/>
                <a:gd name="connsiteY11" fmla="*/ 701325 h 1629928"/>
                <a:gd name="connsiteX12" fmla="*/ 1099677 w 2382252"/>
                <a:gd name="connsiteY12" fmla="*/ 557637 h 1629928"/>
                <a:gd name="connsiteX13" fmla="*/ 1291554 w 2382252"/>
                <a:gd name="connsiteY13" fmla="*/ 589327 h 1629928"/>
                <a:gd name="connsiteX14" fmla="*/ 1295413 w 2382252"/>
                <a:gd name="connsiteY14" fmla="*/ 402381 h 1629928"/>
                <a:gd name="connsiteX15" fmla="*/ 1836379 w 2382252"/>
                <a:gd name="connsiteY15" fmla="*/ 408055 h 1629928"/>
                <a:gd name="connsiteX16" fmla="*/ 1840404 w 2382252"/>
                <a:gd name="connsiteY16" fmla="*/ 0 h 1629928"/>
                <a:gd name="connsiteX17" fmla="*/ 2382252 w 2382252"/>
                <a:gd name="connsiteY17" fmla="*/ 7297 h 1629928"/>
                <a:gd name="connsiteX0" fmla="*/ 0 w 2382252"/>
                <a:gd name="connsiteY0" fmla="*/ 1629927 h 1629928"/>
                <a:gd name="connsiteX1" fmla="*/ 187960 w 2382252"/>
                <a:gd name="connsiteY1" fmla="*/ 1609839 h 1629928"/>
                <a:gd name="connsiteX2" fmla="*/ 196126 w 2382252"/>
                <a:gd name="connsiteY2" fmla="*/ 1425315 h 1629928"/>
                <a:gd name="connsiteX3" fmla="*/ 441434 w 2382252"/>
                <a:gd name="connsiteY3" fmla="*/ 1384013 h 1629928"/>
                <a:gd name="connsiteX4" fmla="*/ 454337 w 2382252"/>
                <a:gd name="connsiteY4" fmla="*/ 1218874 h 1629928"/>
                <a:gd name="connsiteX5" fmla="*/ 513005 w 2382252"/>
                <a:gd name="connsiteY5" fmla="*/ 1241195 h 1629928"/>
                <a:gd name="connsiteX6" fmla="*/ 517138 w 2382252"/>
                <a:gd name="connsiteY6" fmla="*/ 1059697 h 1629928"/>
                <a:gd name="connsiteX7" fmla="*/ 584036 w 2382252"/>
                <a:gd name="connsiteY7" fmla="*/ 1089021 h 1629928"/>
                <a:gd name="connsiteX8" fmla="*/ 593171 w 2382252"/>
                <a:gd name="connsiteY8" fmla="*/ 877090 h 1629928"/>
                <a:gd name="connsiteX9" fmla="*/ 736745 w 2382252"/>
                <a:gd name="connsiteY9" fmla="*/ 893008 h 1629928"/>
                <a:gd name="connsiteX10" fmla="*/ 935984 w 2382252"/>
                <a:gd name="connsiteY10" fmla="*/ 667917 h 1629928"/>
                <a:gd name="connsiteX11" fmla="*/ 1099921 w 2382252"/>
                <a:gd name="connsiteY11" fmla="*/ 701325 h 1629928"/>
                <a:gd name="connsiteX12" fmla="*/ 1099677 w 2382252"/>
                <a:gd name="connsiteY12" fmla="*/ 557637 h 1629928"/>
                <a:gd name="connsiteX13" fmla="*/ 1291554 w 2382252"/>
                <a:gd name="connsiteY13" fmla="*/ 589327 h 1629928"/>
                <a:gd name="connsiteX14" fmla="*/ 1295413 w 2382252"/>
                <a:gd name="connsiteY14" fmla="*/ 402381 h 1629928"/>
                <a:gd name="connsiteX15" fmla="*/ 1836379 w 2382252"/>
                <a:gd name="connsiteY15" fmla="*/ 408055 h 1629928"/>
                <a:gd name="connsiteX16" fmla="*/ 1840404 w 2382252"/>
                <a:gd name="connsiteY16" fmla="*/ 0 h 1629928"/>
                <a:gd name="connsiteX17" fmla="*/ 2382252 w 2382252"/>
                <a:gd name="connsiteY17" fmla="*/ 7297 h 1629928"/>
                <a:gd name="connsiteX0" fmla="*/ 0 w 2382252"/>
                <a:gd name="connsiteY0" fmla="*/ 1629927 h 1629928"/>
                <a:gd name="connsiteX1" fmla="*/ 187960 w 2382252"/>
                <a:gd name="connsiteY1" fmla="*/ 1609839 h 1629928"/>
                <a:gd name="connsiteX2" fmla="*/ 196126 w 2382252"/>
                <a:gd name="connsiteY2" fmla="*/ 1425315 h 1629928"/>
                <a:gd name="connsiteX3" fmla="*/ 441434 w 2382252"/>
                <a:gd name="connsiteY3" fmla="*/ 1384013 h 1629928"/>
                <a:gd name="connsiteX4" fmla="*/ 454337 w 2382252"/>
                <a:gd name="connsiteY4" fmla="*/ 1218874 h 1629928"/>
                <a:gd name="connsiteX5" fmla="*/ 513005 w 2382252"/>
                <a:gd name="connsiteY5" fmla="*/ 1241195 h 1629928"/>
                <a:gd name="connsiteX6" fmla="*/ 517138 w 2382252"/>
                <a:gd name="connsiteY6" fmla="*/ 1059697 h 1629928"/>
                <a:gd name="connsiteX7" fmla="*/ 584036 w 2382252"/>
                <a:gd name="connsiteY7" fmla="*/ 1089021 h 1629928"/>
                <a:gd name="connsiteX8" fmla="*/ 593171 w 2382252"/>
                <a:gd name="connsiteY8" fmla="*/ 877090 h 1629928"/>
                <a:gd name="connsiteX9" fmla="*/ 736745 w 2382252"/>
                <a:gd name="connsiteY9" fmla="*/ 893008 h 1629928"/>
                <a:gd name="connsiteX10" fmla="*/ 735393 w 2382252"/>
                <a:gd name="connsiteY10" fmla="*/ 776168 h 1629928"/>
                <a:gd name="connsiteX11" fmla="*/ 1099921 w 2382252"/>
                <a:gd name="connsiteY11" fmla="*/ 701325 h 1629928"/>
                <a:gd name="connsiteX12" fmla="*/ 1099677 w 2382252"/>
                <a:gd name="connsiteY12" fmla="*/ 557637 h 1629928"/>
                <a:gd name="connsiteX13" fmla="*/ 1291554 w 2382252"/>
                <a:gd name="connsiteY13" fmla="*/ 589327 h 1629928"/>
                <a:gd name="connsiteX14" fmla="*/ 1295413 w 2382252"/>
                <a:gd name="connsiteY14" fmla="*/ 402381 h 1629928"/>
                <a:gd name="connsiteX15" fmla="*/ 1836379 w 2382252"/>
                <a:gd name="connsiteY15" fmla="*/ 408055 h 1629928"/>
                <a:gd name="connsiteX16" fmla="*/ 1840404 w 2382252"/>
                <a:gd name="connsiteY16" fmla="*/ 0 h 1629928"/>
                <a:gd name="connsiteX17" fmla="*/ 2382252 w 2382252"/>
                <a:gd name="connsiteY17" fmla="*/ 7297 h 1629928"/>
                <a:gd name="connsiteX0" fmla="*/ 0 w 2382252"/>
                <a:gd name="connsiteY0" fmla="*/ 1629927 h 1629928"/>
                <a:gd name="connsiteX1" fmla="*/ 187960 w 2382252"/>
                <a:gd name="connsiteY1" fmla="*/ 1609839 h 1629928"/>
                <a:gd name="connsiteX2" fmla="*/ 196126 w 2382252"/>
                <a:gd name="connsiteY2" fmla="*/ 1425315 h 1629928"/>
                <a:gd name="connsiteX3" fmla="*/ 441434 w 2382252"/>
                <a:gd name="connsiteY3" fmla="*/ 1384013 h 1629928"/>
                <a:gd name="connsiteX4" fmla="*/ 454337 w 2382252"/>
                <a:gd name="connsiteY4" fmla="*/ 1218874 h 1629928"/>
                <a:gd name="connsiteX5" fmla="*/ 513005 w 2382252"/>
                <a:gd name="connsiteY5" fmla="*/ 1241195 h 1629928"/>
                <a:gd name="connsiteX6" fmla="*/ 517138 w 2382252"/>
                <a:gd name="connsiteY6" fmla="*/ 1059697 h 1629928"/>
                <a:gd name="connsiteX7" fmla="*/ 584036 w 2382252"/>
                <a:gd name="connsiteY7" fmla="*/ 1089021 h 1629928"/>
                <a:gd name="connsiteX8" fmla="*/ 593171 w 2382252"/>
                <a:gd name="connsiteY8" fmla="*/ 877090 h 1629928"/>
                <a:gd name="connsiteX9" fmla="*/ 736745 w 2382252"/>
                <a:gd name="connsiteY9" fmla="*/ 893008 h 1629928"/>
                <a:gd name="connsiteX10" fmla="*/ 735393 w 2382252"/>
                <a:gd name="connsiteY10" fmla="*/ 776168 h 1629928"/>
                <a:gd name="connsiteX11" fmla="*/ 947749 w 2382252"/>
                <a:gd name="connsiteY11" fmla="*/ 782514 h 1629928"/>
                <a:gd name="connsiteX12" fmla="*/ 1099677 w 2382252"/>
                <a:gd name="connsiteY12" fmla="*/ 557637 h 1629928"/>
                <a:gd name="connsiteX13" fmla="*/ 1291554 w 2382252"/>
                <a:gd name="connsiteY13" fmla="*/ 589327 h 1629928"/>
                <a:gd name="connsiteX14" fmla="*/ 1295413 w 2382252"/>
                <a:gd name="connsiteY14" fmla="*/ 402381 h 1629928"/>
                <a:gd name="connsiteX15" fmla="*/ 1836379 w 2382252"/>
                <a:gd name="connsiteY15" fmla="*/ 408055 h 1629928"/>
                <a:gd name="connsiteX16" fmla="*/ 1840404 w 2382252"/>
                <a:gd name="connsiteY16" fmla="*/ 0 h 1629928"/>
                <a:gd name="connsiteX17" fmla="*/ 2382252 w 2382252"/>
                <a:gd name="connsiteY17" fmla="*/ 7297 h 1629928"/>
                <a:gd name="connsiteX0" fmla="*/ 0 w 2382252"/>
                <a:gd name="connsiteY0" fmla="*/ 1629927 h 1629928"/>
                <a:gd name="connsiteX1" fmla="*/ 187960 w 2382252"/>
                <a:gd name="connsiteY1" fmla="*/ 1609839 h 1629928"/>
                <a:gd name="connsiteX2" fmla="*/ 196126 w 2382252"/>
                <a:gd name="connsiteY2" fmla="*/ 1425315 h 1629928"/>
                <a:gd name="connsiteX3" fmla="*/ 441434 w 2382252"/>
                <a:gd name="connsiteY3" fmla="*/ 1384013 h 1629928"/>
                <a:gd name="connsiteX4" fmla="*/ 454337 w 2382252"/>
                <a:gd name="connsiteY4" fmla="*/ 1218874 h 1629928"/>
                <a:gd name="connsiteX5" fmla="*/ 513005 w 2382252"/>
                <a:gd name="connsiteY5" fmla="*/ 1241195 h 1629928"/>
                <a:gd name="connsiteX6" fmla="*/ 517138 w 2382252"/>
                <a:gd name="connsiteY6" fmla="*/ 1059697 h 1629928"/>
                <a:gd name="connsiteX7" fmla="*/ 584036 w 2382252"/>
                <a:gd name="connsiteY7" fmla="*/ 1089021 h 1629928"/>
                <a:gd name="connsiteX8" fmla="*/ 593171 w 2382252"/>
                <a:gd name="connsiteY8" fmla="*/ 877090 h 1629928"/>
                <a:gd name="connsiteX9" fmla="*/ 736745 w 2382252"/>
                <a:gd name="connsiteY9" fmla="*/ 893008 h 1629928"/>
                <a:gd name="connsiteX10" fmla="*/ 735393 w 2382252"/>
                <a:gd name="connsiteY10" fmla="*/ 776168 h 1629928"/>
                <a:gd name="connsiteX11" fmla="*/ 947749 w 2382252"/>
                <a:gd name="connsiteY11" fmla="*/ 782514 h 1629928"/>
                <a:gd name="connsiteX12" fmla="*/ 949810 w 2382252"/>
                <a:gd name="connsiteY12" fmla="*/ 625291 h 1629928"/>
                <a:gd name="connsiteX13" fmla="*/ 1291554 w 2382252"/>
                <a:gd name="connsiteY13" fmla="*/ 589327 h 1629928"/>
                <a:gd name="connsiteX14" fmla="*/ 1295413 w 2382252"/>
                <a:gd name="connsiteY14" fmla="*/ 402381 h 1629928"/>
                <a:gd name="connsiteX15" fmla="*/ 1836379 w 2382252"/>
                <a:gd name="connsiteY15" fmla="*/ 408055 h 1629928"/>
                <a:gd name="connsiteX16" fmla="*/ 1840404 w 2382252"/>
                <a:gd name="connsiteY16" fmla="*/ 0 h 1629928"/>
                <a:gd name="connsiteX17" fmla="*/ 2382252 w 2382252"/>
                <a:gd name="connsiteY17" fmla="*/ 7297 h 1629928"/>
                <a:gd name="connsiteX0" fmla="*/ 0 w 2382252"/>
                <a:gd name="connsiteY0" fmla="*/ 1629927 h 1629928"/>
                <a:gd name="connsiteX1" fmla="*/ 187960 w 2382252"/>
                <a:gd name="connsiteY1" fmla="*/ 1609839 h 1629928"/>
                <a:gd name="connsiteX2" fmla="*/ 196126 w 2382252"/>
                <a:gd name="connsiteY2" fmla="*/ 1425315 h 1629928"/>
                <a:gd name="connsiteX3" fmla="*/ 441434 w 2382252"/>
                <a:gd name="connsiteY3" fmla="*/ 1384013 h 1629928"/>
                <a:gd name="connsiteX4" fmla="*/ 454337 w 2382252"/>
                <a:gd name="connsiteY4" fmla="*/ 1218874 h 1629928"/>
                <a:gd name="connsiteX5" fmla="*/ 513005 w 2382252"/>
                <a:gd name="connsiteY5" fmla="*/ 1241195 h 1629928"/>
                <a:gd name="connsiteX6" fmla="*/ 517138 w 2382252"/>
                <a:gd name="connsiteY6" fmla="*/ 1059697 h 1629928"/>
                <a:gd name="connsiteX7" fmla="*/ 584036 w 2382252"/>
                <a:gd name="connsiteY7" fmla="*/ 1089021 h 1629928"/>
                <a:gd name="connsiteX8" fmla="*/ 593171 w 2382252"/>
                <a:gd name="connsiteY8" fmla="*/ 877090 h 1629928"/>
                <a:gd name="connsiteX9" fmla="*/ 736745 w 2382252"/>
                <a:gd name="connsiteY9" fmla="*/ 893008 h 1629928"/>
                <a:gd name="connsiteX10" fmla="*/ 735393 w 2382252"/>
                <a:gd name="connsiteY10" fmla="*/ 776168 h 1629928"/>
                <a:gd name="connsiteX11" fmla="*/ 947749 w 2382252"/>
                <a:gd name="connsiteY11" fmla="*/ 782514 h 1629928"/>
                <a:gd name="connsiteX12" fmla="*/ 949810 w 2382252"/>
                <a:gd name="connsiteY12" fmla="*/ 625291 h 1629928"/>
                <a:gd name="connsiteX13" fmla="*/ 1291554 w 2382252"/>
                <a:gd name="connsiteY13" fmla="*/ 589327 h 1629928"/>
                <a:gd name="connsiteX14" fmla="*/ 1283885 w 2382252"/>
                <a:gd name="connsiteY14" fmla="*/ 388848 h 1629928"/>
                <a:gd name="connsiteX15" fmla="*/ 1836379 w 2382252"/>
                <a:gd name="connsiteY15" fmla="*/ 408055 h 1629928"/>
                <a:gd name="connsiteX16" fmla="*/ 1840404 w 2382252"/>
                <a:gd name="connsiteY16" fmla="*/ 0 h 1629928"/>
                <a:gd name="connsiteX17" fmla="*/ 2382252 w 2382252"/>
                <a:gd name="connsiteY17" fmla="*/ 7297 h 1629928"/>
                <a:gd name="connsiteX0" fmla="*/ 0 w 2382252"/>
                <a:gd name="connsiteY0" fmla="*/ 1629927 h 1629928"/>
                <a:gd name="connsiteX1" fmla="*/ 187960 w 2382252"/>
                <a:gd name="connsiteY1" fmla="*/ 1609839 h 1629928"/>
                <a:gd name="connsiteX2" fmla="*/ 196126 w 2382252"/>
                <a:gd name="connsiteY2" fmla="*/ 1425315 h 1629928"/>
                <a:gd name="connsiteX3" fmla="*/ 441434 w 2382252"/>
                <a:gd name="connsiteY3" fmla="*/ 1384013 h 1629928"/>
                <a:gd name="connsiteX4" fmla="*/ 454337 w 2382252"/>
                <a:gd name="connsiteY4" fmla="*/ 1218874 h 1629928"/>
                <a:gd name="connsiteX5" fmla="*/ 513005 w 2382252"/>
                <a:gd name="connsiteY5" fmla="*/ 1241195 h 1629928"/>
                <a:gd name="connsiteX6" fmla="*/ 517138 w 2382252"/>
                <a:gd name="connsiteY6" fmla="*/ 1059697 h 1629928"/>
                <a:gd name="connsiteX7" fmla="*/ 584036 w 2382252"/>
                <a:gd name="connsiteY7" fmla="*/ 1089021 h 1629928"/>
                <a:gd name="connsiteX8" fmla="*/ 593171 w 2382252"/>
                <a:gd name="connsiteY8" fmla="*/ 877090 h 1629928"/>
                <a:gd name="connsiteX9" fmla="*/ 736745 w 2382252"/>
                <a:gd name="connsiteY9" fmla="*/ 893008 h 1629928"/>
                <a:gd name="connsiteX10" fmla="*/ 735393 w 2382252"/>
                <a:gd name="connsiteY10" fmla="*/ 776168 h 1629928"/>
                <a:gd name="connsiteX11" fmla="*/ 947749 w 2382252"/>
                <a:gd name="connsiteY11" fmla="*/ 782514 h 1629928"/>
                <a:gd name="connsiteX12" fmla="*/ 949810 w 2382252"/>
                <a:gd name="connsiteY12" fmla="*/ 625291 h 1629928"/>
                <a:gd name="connsiteX13" fmla="*/ 1291554 w 2382252"/>
                <a:gd name="connsiteY13" fmla="*/ 589327 h 1629928"/>
                <a:gd name="connsiteX14" fmla="*/ 1283885 w 2382252"/>
                <a:gd name="connsiteY14" fmla="*/ 388848 h 1629928"/>
                <a:gd name="connsiteX15" fmla="*/ 1836379 w 2382252"/>
                <a:gd name="connsiteY15" fmla="*/ 408055 h 1629928"/>
                <a:gd name="connsiteX16" fmla="*/ 1840404 w 2382252"/>
                <a:gd name="connsiteY16" fmla="*/ 0 h 1629928"/>
                <a:gd name="connsiteX17" fmla="*/ 2382252 w 2382252"/>
                <a:gd name="connsiteY17" fmla="*/ 7297 h 1629928"/>
                <a:gd name="connsiteX0" fmla="*/ 0 w 2382252"/>
                <a:gd name="connsiteY0" fmla="*/ 1629927 h 1629928"/>
                <a:gd name="connsiteX1" fmla="*/ 187960 w 2382252"/>
                <a:gd name="connsiteY1" fmla="*/ 1609839 h 1629928"/>
                <a:gd name="connsiteX2" fmla="*/ 196126 w 2382252"/>
                <a:gd name="connsiteY2" fmla="*/ 1425315 h 1629928"/>
                <a:gd name="connsiteX3" fmla="*/ 441434 w 2382252"/>
                <a:gd name="connsiteY3" fmla="*/ 1384013 h 1629928"/>
                <a:gd name="connsiteX4" fmla="*/ 454337 w 2382252"/>
                <a:gd name="connsiteY4" fmla="*/ 1218874 h 1629928"/>
                <a:gd name="connsiteX5" fmla="*/ 513005 w 2382252"/>
                <a:gd name="connsiteY5" fmla="*/ 1241195 h 1629928"/>
                <a:gd name="connsiteX6" fmla="*/ 517138 w 2382252"/>
                <a:gd name="connsiteY6" fmla="*/ 1059697 h 1629928"/>
                <a:gd name="connsiteX7" fmla="*/ 584036 w 2382252"/>
                <a:gd name="connsiteY7" fmla="*/ 1089021 h 1629928"/>
                <a:gd name="connsiteX8" fmla="*/ 593171 w 2382252"/>
                <a:gd name="connsiteY8" fmla="*/ 877090 h 1629928"/>
                <a:gd name="connsiteX9" fmla="*/ 736745 w 2382252"/>
                <a:gd name="connsiteY9" fmla="*/ 893008 h 1629928"/>
                <a:gd name="connsiteX10" fmla="*/ 735393 w 2382252"/>
                <a:gd name="connsiteY10" fmla="*/ 776168 h 1629928"/>
                <a:gd name="connsiteX11" fmla="*/ 947749 w 2382252"/>
                <a:gd name="connsiteY11" fmla="*/ 782514 h 1629928"/>
                <a:gd name="connsiteX12" fmla="*/ 949810 w 2382252"/>
                <a:gd name="connsiteY12" fmla="*/ 625291 h 1629928"/>
                <a:gd name="connsiteX13" fmla="*/ 1284637 w 2382252"/>
                <a:gd name="connsiteY13" fmla="*/ 575794 h 1629928"/>
                <a:gd name="connsiteX14" fmla="*/ 1283885 w 2382252"/>
                <a:gd name="connsiteY14" fmla="*/ 388848 h 1629928"/>
                <a:gd name="connsiteX15" fmla="*/ 1836379 w 2382252"/>
                <a:gd name="connsiteY15" fmla="*/ 408055 h 1629928"/>
                <a:gd name="connsiteX16" fmla="*/ 1840404 w 2382252"/>
                <a:gd name="connsiteY16" fmla="*/ 0 h 1629928"/>
                <a:gd name="connsiteX17" fmla="*/ 2382252 w 2382252"/>
                <a:gd name="connsiteY17" fmla="*/ 7297 h 1629928"/>
                <a:gd name="connsiteX0" fmla="*/ 0 w 2382252"/>
                <a:gd name="connsiteY0" fmla="*/ 1629927 h 1629928"/>
                <a:gd name="connsiteX1" fmla="*/ 187960 w 2382252"/>
                <a:gd name="connsiteY1" fmla="*/ 1609839 h 1629928"/>
                <a:gd name="connsiteX2" fmla="*/ 196126 w 2382252"/>
                <a:gd name="connsiteY2" fmla="*/ 1425315 h 1629928"/>
                <a:gd name="connsiteX3" fmla="*/ 441434 w 2382252"/>
                <a:gd name="connsiteY3" fmla="*/ 1384013 h 1629928"/>
                <a:gd name="connsiteX4" fmla="*/ 454337 w 2382252"/>
                <a:gd name="connsiteY4" fmla="*/ 1218874 h 1629928"/>
                <a:gd name="connsiteX5" fmla="*/ 513005 w 2382252"/>
                <a:gd name="connsiteY5" fmla="*/ 1241195 h 1629928"/>
                <a:gd name="connsiteX6" fmla="*/ 517138 w 2382252"/>
                <a:gd name="connsiteY6" fmla="*/ 1059697 h 1629928"/>
                <a:gd name="connsiteX7" fmla="*/ 584036 w 2382252"/>
                <a:gd name="connsiteY7" fmla="*/ 1089021 h 1629928"/>
                <a:gd name="connsiteX8" fmla="*/ 593171 w 2382252"/>
                <a:gd name="connsiteY8" fmla="*/ 877090 h 1629928"/>
                <a:gd name="connsiteX9" fmla="*/ 736745 w 2382252"/>
                <a:gd name="connsiteY9" fmla="*/ 893008 h 1629928"/>
                <a:gd name="connsiteX10" fmla="*/ 735393 w 2382252"/>
                <a:gd name="connsiteY10" fmla="*/ 776168 h 1629928"/>
                <a:gd name="connsiteX11" fmla="*/ 947749 w 2382252"/>
                <a:gd name="connsiteY11" fmla="*/ 782514 h 1629928"/>
                <a:gd name="connsiteX12" fmla="*/ 949810 w 2382252"/>
                <a:gd name="connsiteY12" fmla="*/ 625291 h 1629928"/>
                <a:gd name="connsiteX13" fmla="*/ 1104248 w 2382252"/>
                <a:gd name="connsiteY13" fmla="*/ 537203 h 1629928"/>
                <a:gd name="connsiteX14" fmla="*/ 1284637 w 2382252"/>
                <a:gd name="connsiteY14" fmla="*/ 575794 h 1629928"/>
                <a:gd name="connsiteX15" fmla="*/ 1283885 w 2382252"/>
                <a:gd name="connsiteY15" fmla="*/ 388848 h 1629928"/>
                <a:gd name="connsiteX16" fmla="*/ 1836379 w 2382252"/>
                <a:gd name="connsiteY16" fmla="*/ 408055 h 1629928"/>
                <a:gd name="connsiteX17" fmla="*/ 1840404 w 2382252"/>
                <a:gd name="connsiteY17" fmla="*/ 0 h 1629928"/>
                <a:gd name="connsiteX18" fmla="*/ 2382252 w 2382252"/>
                <a:gd name="connsiteY18" fmla="*/ 7297 h 1629928"/>
                <a:gd name="connsiteX0" fmla="*/ 0 w 2382252"/>
                <a:gd name="connsiteY0" fmla="*/ 1629927 h 1629928"/>
                <a:gd name="connsiteX1" fmla="*/ 187960 w 2382252"/>
                <a:gd name="connsiteY1" fmla="*/ 1609839 h 1629928"/>
                <a:gd name="connsiteX2" fmla="*/ 196126 w 2382252"/>
                <a:gd name="connsiteY2" fmla="*/ 1425315 h 1629928"/>
                <a:gd name="connsiteX3" fmla="*/ 441434 w 2382252"/>
                <a:gd name="connsiteY3" fmla="*/ 1384013 h 1629928"/>
                <a:gd name="connsiteX4" fmla="*/ 454337 w 2382252"/>
                <a:gd name="connsiteY4" fmla="*/ 1218874 h 1629928"/>
                <a:gd name="connsiteX5" fmla="*/ 513005 w 2382252"/>
                <a:gd name="connsiteY5" fmla="*/ 1241195 h 1629928"/>
                <a:gd name="connsiteX6" fmla="*/ 517138 w 2382252"/>
                <a:gd name="connsiteY6" fmla="*/ 1059697 h 1629928"/>
                <a:gd name="connsiteX7" fmla="*/ 584036 w 2382252"/>
                <a:gd name="connsiteY7" fmla="*/ 1089021 h 1629928"/>
                <a:gd name="connsiteX8" fmla="*/ 593171 w 2382252"/>
                <a:gd name="connsiteY8" fmla="*/ 877090 h 1629928"/>
                <a:gd name="connsiteX9" fmla="*/ 736745 w 2382252"/>
                <a:gd name="connsiteY9" fmla="*/ 893008 h 1629928"/>
                <a:gd name="connsiteX10" fmla="*/ 735393 w 2382252"/>
                <a:gd name="connsiteY10" fmla="*/ 776168 h 1629928"/>
                <a:gd name="connsiteX11" fmla="*/ 947749 w 2382252"/>
                <a:gd name="connsiteY11" fmla="*/ 782514 h 1629928"/>
                <a:gd name="connsiteX12" fmla="*/ 949810 w 2382252"/>
                <a:gd name="connsiteY12" fmla="*/ 625291 h 1629928"/>
                <a:gd name="connsiteX13" fmla="*/ 1104248 w 2382252"/>
                <a:gd name="connsiteY13" fmla="*/ 537203 h 1629928"/>
                <a:gd name="connsiteX14" fmla="*/ 1284637 w 2382252"/>
                <a:gd name="connsiteY14" fmla="*/ 575794 h 1629928"/>
                <a:gd name="connsiteX15" fmla="*/ 1283885 w 2382252"/>
                <a:gd name="connsiteY15" fmla="*/ 388848 h 1629928"/>
                <a:gd name="connsiteX16" fmla="*/ 1836379 w 2382252"/>
                <a:gd name="connsiteY16" fmla="*/ 408055 h 1629928"/>
                <a:gd name="connsiteX17" fmla="*/ 1840404 w 2382252"/>
                <a:gd name="connsiteY17" fmla="*/ 0 h 1629928"/>
                <a:gd name="connsiteX18" fmla="*/ 2382252 w 2382252"/>
                <a:gd name="connsiteY18" fmla="*/ 7297 h 1629928"/>
                <a:gd name="connsiteX0" fmla="*/ 0 w 2382252"/>
                <a:gd name="connsiteY0" fmla="*/ 1629927 h 1629928"/>
                <a:gd name="connsiteX1" fmla="*/ 187960 w 2382252"/>
                <a:gd name="connsiteY1" fmla="*/ 1609839 h 1629928"/>
                <a:gd name="connsiteX2" fmla="*/ 196126 w 2382252"/>
                <a:gd name="connsiteY2" fmla="*/ 1425315 h 1629928"/>
                <a:gd name="connsiteX3" fmla="*/ 441434 w 2382252"/>
                <a:gd name="connsiteY3" fmla="*/ 1384013 h 1629928"/>
                <a:gd name="connsiteX4" fmla="*/ 454337 w 2382252"/>
                <a:gd name="connsiteY4" fmla="*/ 1218874 h 1629928"/>
                <a:gd name="connsiteX5" fmla="*/ 513005 w 2382252"/>
                <a:gd name="connsiteY5" fmla="*/ 1241195 h 1629928"/>
                <a:gd name="connsiteX6" fmla="*/ 517138 w 2382252"/>
                <a:gd name="connsiteY6" fmla="*/ 1059697 h 1629928"/>
                <a:gd name="connsiteX7" fmla="*/ 584036 w 2382252"/>
                <a:gd name="connsiteY7" fmla="*/ 1089021 h 1629928"/>
                <a:gd name="connsiteX8" fmla="*/ 593171 w 2382252"/>
                <a:gd name="connsiteY8" fmla="*/ 877090 h 1629928"/>
                <a:gd name="connsiteX9" fmla="*/ 736745 w 2382252"/>
                <a:gd name="connsiteY9" fmla="*/ 893008 h 1629928"/>
                <a:gd name="connsiteX10" fmla="*/ 735393 w 2382252"/>
                <a:gd name="connsiteY10" fmla="*/ 776168 h 1629928"/>
                <a:gd name="connsiteX11" fmla="*/ 947749 w 2382252"/>
                <a:gd name="connsiteY11" fmla="*/ 782514 h 1629928"/>
                <a:gd name="connsiteX12" fmla="*/ 949810 w 2382252"/>
                <a:gd name="connsiteY12" fmla="*/ 625291 h 1629928"/>
                <a:gd name="connsiteX13" fmla="*/ 1095026 w 2382252"/>
                <a:gd name="connsiteY13" fmla="*/ 631921 h 1629928"/>
                <a:gd name="connsiteX14" fmla="*/ 1104248 w 2382252"/>
                <a:gd name="connsiteY14" fmla="*/ 537203 h 1629928"/>
                <a:gd name="connsiteX15" fmla="*/ 1284637 w 2382252"/>
                <a:gd name="connsiteY15" fmla="*/ 575794 h 1629928"/>
                <a:gd name="connsiteX16" fmla="*/ 1283885 w 2382252"/>
                <a:gd name="connsiteY16" fmla="*/ 388848 h 1629928"/>
                <a:gd name="connsiteX17" fmla="*/ 1836379 w 2382252"/>
                <a:gd name="connsiteY17" fmla="*/ 408055 h 1629928"/>
                <a:gd name="connsiteX18" fmla="*/ 1840404 w 2382252"/>
                <a:gd name="connsiteY18" fmla="*/ 0 h 1629928"/>
                <a:gd name="connsiteX19" fmla="*/ 2382252 w 2382252"/>
                <a:gd name="connsiteY19" fmla="*/ 7297 h 1629928"/>
                <a:gd name="connsiteX0" fmla="*/ 0 w 2382252"/>
                <a:gd name="connsiteY0" fmla="*/ 1629927 h 1629928"/>
                <a:gd name="connsiteX1" fmla="*/ 187960 w 2382252"/>
                <a:gd name="connsiteY1" fmla="*/ 1609839 h 1629928"/>
                <a:gd name="connsiteX2" fmla="*/ 196126 w 2382252"/>
                <a:gd name="connsiteY2" fmla="*/ 1425315 h 1629928"/>
                <a:gd name="connsiteX3" fmla="*/ 441434 w 2382252"/>
                <a:gd name="connsiteY3" fmla="*/ 1384013 h 1629928"/>
                <a:gd name="connsiteX4" fmla="*/ 454337 w 2382252"/>
                <a:gd name="connsiteY4" fmla="*/ 1218874 h 1629928"/>
                <a:gd name="connsiteX5" fmla="*/ 513005 w 2382252"/>
                <a:gd name="connsiteY5" fmla="*/ 1241195 h 1629928"/>
                <a:gd name="connsiteX6" fmla="*/ 517138 w 2382252"/>
                <a:gd name="connsiteY6" fmla="*/ 1059697 h 1629928"/>
                <a:gd name="connsiteX7" fmla="*/ 584036 w 2382252"/>
                <a:gd name="connsiteY7" fmla="*/ 1089021 h 1629928"/>
                <a:gd name="connsiteX8" fmla="*/ 593171 w 2382252"/>
                <a:gd name="connsiteY8" fmla="*/ 877090 h 1629928"/>
                <a:gd name="connsiteX9" fmla="*/ 736745 w 2382252"/>
                <a:gd name="connsiteY9" fmla="*/ 893008 h 1629928"/>
                <a:gd name="connsiteX10" fmla="*/ 735393 w 2382252"/>
                <a:gd name="connsiteY10" fmla="*/ 776168 h 1629928"/>
                <a:gd name="connsiteX11" fmla="*/ 947749 w 2382252"/>
                <a:gd name="connsiteY11" fmla="*/ 782514 h 1629928"/>
                <a:gd name="connsiteX12" fmla="*/ 949810 w 2382252"/>
                <a:gd name="connsiteY12" fmla="*/ 625291 h 1629928"/>
                <a:gd name="connsiteX13" fmla="*/ 1095026 w 2382252"/>
                <a:gd name="connsiteY13" fmla="*/ 631921 h 1629928"/>
                <a:gd name="connsiteX14" fmla="*/ 1104248 w 2382252"/>
                <a:gd name="connsiteY14" fmla="*/ 537203 h 1629928"/>
                <a:gd name="connsiteX15" fmla="*/ 1284637 w 2382252"/>
                <a:gd name="connsiteY15" fmla="*/ 575794 h 1629928"/>
                <a:gd name="connsiteX16" fmla="*/ 1283885 w 2382252"/>
                <a:gd name="connsiteY16" fmla="*/ 388848 h 1629928"/>
                <a:gd name="connsiteX17" fmla="*/ 1836379 w 2382252"/>
                <a:gd name="connsiteY17" fmla="*/ 408055 h 1629928"/>
                <a:gd name="connsiteX18" fmla="*/ 1840404 w 2382252"/>
                <a:gd name="connsiteY18" fmla="*/ 0 h 1629928"/>
                <a:gd name="connsiteX19" fmla="*/ 2382252 w 2382252"/>
                <a:gd name="connsiteY19" fmla="*/ 7297 h 1629928"/>
                <a:gd name="connsiteX0" fmla="*/ 0 w 2382252"/>
                <a:gd name="connsiteY0" fmla="*/ 1629927 h 1629928"/>
                <a:gd name="connsiteX1" fmla="*/ 187960 w 2382252"/>
                <a:gd name="connsiteY1" fmla="*/ 1609839 h 1629928"/>
                <a:gd name="connsiteX2" fmla="*/ 196126 w 2382252"/>
                <a:gd name="connsiteY2" fmla="*/ 1425315 h 1629928"/>
                <a:gd name="connsiteX3" fmla="*/ 441434 w 2382252"/>
                <a:gd name="connsiteY3" fmla="*/ 1384013 h 1629928"/>
                <a:gd name="connsiteX4" fmla="*/ 454337 w 2382252"/>
                <a:gd name="connsiteY4" fmla="*/ 1218874 h 1629928"/>
                <a:gd name="connsiteX5" fmla="*/ 513005 w 2382252"/>
                <a:gd name="connsiteY5" fmla="*/ 1241195 h 1629928"/>
                <a:gd name="connsiteX6" fmla="*/ 517138 w 2382252"/>
                <a:gd name="connsiteY6" fmla="*/ 1059697 h 1629928"/>
                <a:gd name="connsiteX7" fmla="*/ 584036 w 2382252"/>
                <a:gd name="connsiteY7" fmla="*/ 1089021 h 1629928"/>
                <a:gd name="connsiteX8" fmla="*/ 593171 w 2382252"/>
                <a:gd name="connsiteY8" fmla="*/ 877090 h 1629928"/>
                <a:gd name="connsiteX9" fmla="*/ 736745 w 2382252"/>
                <a:gd name="connsiteY9" fmla="*/ 893008 h 1629928"/>
                <a:gd name="connsiteX10" fmla="*/ 735393 w 2382252"/>
                <a:gd name="connsiteY10" fmla="*/ 776168 h 1629928"/>
                <a:gd name="connsiteX11" fmla="*/ 947749 w 2382252"/>
                <a:gd name="connsiteY11" fmla="*/ 782514 h 1629928"/>
                <a:gd name="connsiteX12" fmla="*/ 952116 w 2382252"/>
                <a:gd name="connsiteY12" fmla="*/ 638824 h 1629928"/>
                <a:gd name="connsiteX13" fmla="*/ 1095026 w 2382252"/>
                <a:gd name="connsiteY13" fmla="*/ 631921 h 1629928"/>
                <a:gd name="connsiteX14" fmla="*/ 1104248 w 2382252"/>
                <a:gd name="connsiteY14" fmla="*/ 537203 h 1629928"/>
                <a:gd name="connsiteX15" fmla="*/ 1284637 w 2382252"/>
                <a:gd name="connsiteY15" fmla="*/ 575794 h 1629928"/>
                <a:gd name="connsiteX16" fmla="*/ 1283885 w 2382252"/>
                <a:gd name="connsiteY16" fmla="*/ 388848 h 1629928"/>
                <a:gd name="connsiteX17" fmla="*/ 1836379 w 2382252"/>
                <a:gd name="connsiteY17" fmla="*/ 408055 h 1629928"/>
                <a:gd name="connsiteX18" fmla="*/ 1840404 w 2382252"/>
                <a:gd name="connsiteY18" fmla="*/ 0 h 1629928"/>
                <a:gd name="connsiteX19" fmla="*/ 2382252 w 2382252"/>
                <a:gd name="connsiteY19" fmla="*/ 7297 h 162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82252" h="1629928">
                  <a:moveTo>
                    <a:pt x="0" y="1629927"/>
                  </a:moveTo>
                  <a:cubicBezTo>
                    <a:pt x="25028" y="1615631"/>
                    <a:pt x="161168" y="1606971"/>
                    <a:pt x="187960" y="1609839"/>
                  </a:cubicBezTo>
                  <a:cubicBezTo>
                    <a:pt x="195385" y="1546084"/>
                    <a:pt x="195220" y="1568085"/>
                    <a:pt x="196126" y="1425315"/>
                  </a:cubicBezTo>
                  <a:cubicBezTo>
                    <a:pt x="227795" y="1474781"/>
                    <a:pt x="401269" y="1391693"/>
                    <a:pt x="441434" y="1384013"/>
                  </a:cubicBezTo>
                  <a:cubicBezTo>
                    <a:pt x="444324" y="1298785"/>
                    <a:pt x="449924" y="1273337"/>
                    <a:pt x="454337" y="1218874"/>
                  </a:cubicBezTo>
                  <a:cubicBezTo>
                    <a:pt x="489277" y="1218287"/>
                    <a:pt x="485209" y="1244163"/>
                    <a:pt x="513005" y="1241195"/>
                  </a:cubicBezTo>
                  <a:cubicBezTo>
                    <a:pt x="512463" y="1167139"/>
                    <a:pt x="517680" y="1124228"/>
                    <a:pt x="517138" y="1059697"/>
                  </a:cubicBezTo>
                  <a:cubicBezTo>
                    <a:pt x="550059" y="1073928"/>
                    <a:pt x="540192" y="1093084"/>
                    <a:pt x="584036" y="1089021"/>
                  </a:cubicBezTo>
                  <a:cubicBezTo>
                    <a:pt x="586226" y="1042174"/>
                    <a:pt x="593363" y="909649"/>
                    <a:pt x="593171" y="877090"/>
                  </a:cubicBezTo>
                  <a:cubicBezTo>
                    <a:pt x="645683" y="874901"/>
                    <a:pt x="679471" y="895197"/>
                    <a:pt x="736745" y="893008"/>
                  </a:cubicBezTo>
                  <a:cubicBezTo>
                    <a:pt x="737648" y="848972"/>
                    <a:pt x="736871" y="829730"/>
                    <a:pt x="735393" y="776168"/>
                  </a:cubicBezTo>
                  <a:lnTo>
                    <a:pt x="947749" y="782514"/>
                  </a:lnTo>
                  <a:cubicBezTo>
                    <a:pt x="950603" y="724190"/>
                    <a:pt x="951643" y="692386"/>
                    <a:pt x="952116" y="638824"/>
                  </a:cubicBezTo>
                  <a:cubicBezTo>
                    <a:pt x="969361" y="604704"/>
                    <a:pt x="1069286" y="646602"/>
                    <a:pt x="1095026" y="631921"/>
                  </a:cubicBezTo>
                  <a:cubicBezTo>
                    <a:pt x="1100015" y="576645"/>
                    <a:pt x="1065345" y="537537"/>
                    <a:pt x="1104248" y="537203"/>
                  </a:cubicBezTo>
                  <a:cubicBezTo>
                    <a:pt x="1160053" y="528953"/>
                    <a:pt x="1255082" y="609541"/>
                    <a:pt x="1284637" y="575794"/>
                  </a:cubicBezTo>
                  <a:cubicBezTo>
                    <a:pt x="1283902" y="523598"/>
                    <a:pt x="1279856" y="433900"/>
                    <a:pt x="1283885" y="388848"/>
                  </a:cubicBezTo>
                  <a:cubicBezTo>
                    <a:pt x="1375608" y="412762"/>
                    <a:pt x="1745547" y="485901"/>
                    <a:pt x="1836379" y="408055"/>
                  </a:cubicBezTo>
                  <a:cubicBezTo>
                    <a:pt x="1834901" y="338411"/>
                    <a:pt x="1839501" y="50594"/>
                    <a:pt x="1840404" y="0"/>
                  </a:cubicBezTo>
                  <a:lnTo>
                    <a:pt x="2382252" y="7297"/>
                  </a:lnTo>
                </a:path>
              </a:pathLst>
            </a:custGeom>
            <a:noFill/>
            <a:ln w="317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5867544" y="4299097"/>
              <a:ext cx="2628120" cy="960999"/>
            </a:xfrm>
            <a:custGeom>
              <a:avLst/>
              <a:gdLst>
                <a:gd name="connsiteX0" fmla="*/ 0 w 2389632"/>
                <a:gd name="connsiteY0" fmla="*/ 1621536 h 1621536"/>
                <a:gd name="connsiteX1" fmla="*/ 2389632 w 2389632"/>
                <a:gd name="connsiteY1" fmla="*/ 0 h 1621536"/>
                <a:gd name="connsiteX2" fmla="*/ 2389632 w 2389632"/>
                <a:gd name="connsiteY2" fmla="*/ 0 h 1621536"/>
                <a:gd name="connsiteX0" fmla="*/ 0 w 2389632"/>
                <a:gd name="connsiteY0" fmla="*/ 1621536 h 1636244"/>
                <a:gd name="connsiteX1" fmla="*/ 162772 w 2389632"/>
                <a:gd name="connsiteY1" fmla="*/ 1627950 h 1636244"/>
                <a:gd name="connsiteX2" fmla="*/ 2389632 w 2389632"/>
                <a:gd name="connsiteY2" fmla="*/ 0 h 1636244"/>
                <a:gd name="connsiteX3" fmla="*/ 2389632 w 2389632"/>
                <a:gd name="connsiteY3" fmla="*/ 0 h 1636244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2367964 w 2367964"/>
                <a:gd name="connsiteY2" fmla="*/ 0 h 1637756"/>
                <a:gd name="connsiteX3" fmla="*/ 2367964 w 2367964"/>
                <a:gd name="connsiteY3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367964 w 2367964"/>
                <a:gd name="connsiteY3" fmla="*/ 0 h 1637756"/>
                <a:gd name="connsiteX4" fmla="*/ 2367964 w 2367964"/>
                <a:gd name="connsiteY4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367964 w 2367964"/>
                <a:gd name="connsiteY4" fmla="*/ 0 h 1637756"/>
                <a:gd name="connsiteX5" fmla="*/ 2367964 w 2367964"/>
                <a:gd name="connsiteY5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2367964 w 2367964"/>
                <a:gd name="connsiteY5" fmla="*/ 0 h 1637756"/>
                <a:gd name="connsiteX6" fmla="*/ 2367964 w 2367964"/>
                <a:gd name="connsiteY6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2367964 w 2367964"/>
                <a:gd name="connsiteY6" fmla="*/ 0 h 1637756"/>
                <a:gd name="connsiteX7" fmla="*/ 2367964 w 2367964"/>
                <a:gd name="connsiteY7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2367964 w 2367964"/>
                <a:gd name="connsiteY7" fmla="*/ 0 h 1637756"/>
                <a:gd name="connsiteX8" fmla="*/ 2367964 w 2367964"/>
                <a:gd name="connsiteY8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2367964 w 2367964"/>
                <a:gd name="connsiteY8" fmla="*/ 0 h 1637756"/>
                <a:gd name="connsiteX9" fmla="*/ 2367964 w 2367964"/>
                <a:gd name="connsiteY9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2367964 w 2367964"/>
                <a:gd name="connsiteY9" fmla="*/ 0 h 1637756"/>
                <a:gd name="connsiteX10" fmla="*/ 2367964 w 2367964"/>
                <a:gd name="connsiteY10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2367964 w 2367964"/>
                <a:gd name="connsiteY10" fmla="*/ 0 h 1637756"/>
                <a:gd name="connsiteX11" fmla="*/ 2367964 w 2367964"/>
                <a:gd name="connsiteY11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2367964 w 2367964"/>
                <a:gd name="connsiteY11" fmla="*/ 0 h 1637756"/>
                <a:gd name="connsiteX12" fmla="*/ 2367964 w 2367964"/>
                <a:gd name="connsiteY12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2367964 w 2367964"/>
                <a:gd name="connsiteY12" fmla="*/ 0 h 1637756"/>
                <a:gd name="connsiteX13" fmla="*/ 2367964 w 2367964"/>
                <a:gd name="connsiteY13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2367964 w 2367964"/>
                <a:gd name="connsiteY13" fmla="*/ 0 h 1637756"/>
                <a:gd name="connsiteX14" fmla="*/ 2367964 w 2367964"/>
                <a:gd name="connsiteY14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1228850 w 2367964"/>
                <a:gd name="connsiteY13" fmla="*/ 462198 h 1637756"/>
                <a:gd name="connsiteX14" fmla="*/ 2367964 w 2367964"/>
                <a:gd name="connsiteY14" fmla="*/ 0 h 1637756"/>
                <a:gd name="connsiteX15" fmla="*/ 2367964 w 2367964"/>
                <a:gd name="connsiteY15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1228850 w 2367964"/>
                <a:gd name="connsiteY13" fmla="*/ 462198 h 1637756"/>
                <a:gd name="connsiteX14" fmla="*/ 1241851 w 2367964"/>
                <a:gd name="connsiteY14" fmla="*/ 319188 h 1637756"/>
                <a:gd name="connsiteX15" fmla="*/ 2367964 w 2367964"/>
                <a:gd name="connsiteY15" fmla="*/ 0 h 1637756"/>
                <a:gd name="connsiteX16" fmla="*/ 2367964 w 2367964"/>
                <a:gd name="connsiteY16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1228850 w 2367964"/>
                <a:gd name="connsiteY13" fmla="*/ 462198 h 1637756"/>
                <a:gd name="connsiteX14" fmla="*/ 1241851 w 2367964"/>
                <a:gd name="connsiteY14" fmla="*/ 319188 h 1637756"/>
                <a:gd name="connsiteX15" fmla="*/ 1514871 w 2367964"/>
                <a:gd name="connsiteY15" fmla="*/ 297519 h 1637756"/>
                <a:gd name="connsiteX16" fmla="*/ 2367964 w 2367964"/>
                <a:gd name="connsiteY16" fmla="*/ 0 h 1637756"/>
                <a:gd name="connsiteX17" fmla="*/ 2367964 w 2367964"/>
                <a:gd name="connsiteY17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1228850 w 2367964"/>
                <a:gd name="connsiteY13" fmla="*/ 462198 h 1637756"/>
                <a:gd name="connsiteX14" fmla="*/ 1241851 w 2367964"/>
                <a:gd name="connsiteY14" fmla="*/ 319188 h 1637756"/>
                <a:gd name="connsiteX15" fmla="*/ 1514871 w 2367964"/>
                <a:gd name="connsiteY15" fmla="*/ 297519 h 1637756"/>
                <a:gd name="connsiteX16" fmla="*/ 1527872 w 2367964"/>
                <a:gd name="connsiteY16" fmla="*/ 163176 h 1637756"/>
                <a:gd name="connsiteX17" fmla="*/ 2367964 w 2367964"/>
                <a:gd name="connsiteY17" fmla="*/ 0 h 1637756"/>
                <a:gd name="connsiteX18" fmla="*/ 2367964 w 2367964"/>
                <a:gd name="connsiteY18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1228850 w 2367964"/>
                <a:gd name="connsiteY13" fmla="*/ 462198 h 1637756"/>
                <a:gd name="connsiteX14" fmla="*/ 1241851 w 2367964"/>
                <a:gd name="connsiteY14" fmla="*/ 319188 h 1637756"/>
                <a:gd name="connsiteX15" fmla="*/ 1514871 w 2367964"/>
                <a:gd name="connsiteY15" fmla="*/ 297519 h 1637756"/>
                <a:gd name="connsiteX16" fmla="*/ 1527872 w 2367964"/>
                <a:gd name="connsiteY16" fmla="*/ 163176 h 1637756"/>
                <a:gd name="connsiteX17" fmla="*/ 1800892 w 2367964"/>
                <a:gd name="connsiteY17" fmla="*/ 163176 h 1637756"/>
                <a:gd name="connsiteX18" fmla="*/ 2367964 w 2367964"/>
                <a:gd name="connsiteY18" fmla="*/ 0 h 1637756"/>
                <a:gd name="connsiteX19" fmla="*/ 2367964 w 2367964"/>
                <a:gd name="connsiteY19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1228850 w 2367964"/>
                <a:gd name="connsiteY13" fmla="*/ 462198 h 1637756"/>
                <a:gd name="connsiteX14" fmla="*/ 1241851 w 2367964"/>
                <a:gd name="connsiteY14" fmla="*/ 319188 h 1637756"/>
                <a:gd name="connsiteX15" fmla="*/ 1514871 w 2367964"/>
                <a:gd name="connsiteY15" fmla="*/ 297519 h 1637756"/>
                <a:gd name="connsiteX16" fmla="*/ 1527872 w 2367964"/>
                <a:gd name="connsiteY16" fmla="*/ 163176 h 1637756"/>
                <a:gd name="connsiteX17" fmla="*/ 1800892 w 2367964"/>
                <a:gd name="connsiteY17" fmla="*/ 163176 h 1637756"/>
                <a:gd name="connsiteX18" fmla="*/ 1818226 w 2367964"/>
                <a:gd name="connsiteY18" fmla="*/ 15832 h 1637756"/>
                <a:gd name="connsiteX19" fmla="*/ 2367964 w 2367964"/>
                <a:gd name="connsiteY19" fmla="*/ 0 h 1637756"/>
                <a:gd name="connsiteX20" fmla="*/ 2367964 w 2367964"/>
                <a:gd name="connsiteY20" fmla="*/ 0 h 163775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8439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8439 w 2367964"/>
                <a:gd name="connsiteY2" fmla="*/ 1341929 h 1634536"/>
                <a:gd name="connsiteX3" fmla="*/ 210442 w 2367964"/>
                <a:gd name="connsiteY3" fmla="*/ 1350597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71440 w 2367964"/>
                <a:gd name="connsiteY2" fmla="*/ 1367931 h 1634536"/>
                <a:gd name="connsiteX3" fmla="*/ 210442 w 2367964"/>
                <a:gd name="connsiteY3" fmla="*/ 1350597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0442 w 2367964"/>
                <a:gd name="connsiteY3" fmla="*/ 1350597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0442 w 2367964"/>
                <a:gd name="connsiteY3" fmla="*/ 1350597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0442 w 2367964"/>
                <a:gd name="connsiteY3" fmla="*/ 1350597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45288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45288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45288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45288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45288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45288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35763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35763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76215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76215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08691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08691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27563 w 2367964"/>
                <a:gd name="connsiteY14" fmla="*/ 307282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27563 w 2367964"/>
                <a:gd name="connsiteY14" fmla="*/ 307282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5993 w 2367964"/>
                <a:gd name="connsiteY13" fmla="*/ 459817 h 1634536"/>
                <a:gd name="connsiteX14" fmla="*/ 1227563 w 2367964"/>
                <a:gd name="connsiteY14" fmla="*/ 307282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5655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5655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5655 w 2367964"/>
                <a:gd name="connsiteY17" fmla="*/ 163176 h 1634536"/>
                <a:gd name="connsiteX18" fmla="*/ 1808701 w 2367964"/>
                <a:gd name="connsiteY18" fmla="*/ 13451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10417 w 2367964"/>
                <a:gd name="connsiteY17" fmla="*/ 158413 h 1634536"/>
                <a:gd name="connsiteX18" fmla="*/ 1808701 w 2367964"/>
                <a:gd name="connsiteY18" fmla="*/ 13451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10417 w 2367964"/>
                <a:gd name="connsiteY17" fmla="*/ 158413 h 1634536"/>
                <a:gd name="connsiteX18" fmla="*/ 1808701 w 2367964"/>
                <a:gd name="connsiteY18" fmla="*/ 13451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10417 w 2367964"/>
                <a:gd name="connsiteY17" fmla="*/ 158413 h 1634536"/>
                <a:gd name="connsiteX18" fmla="*/ 1808701 w 2367964"/>
                <a:gd name="connsiteY18" fmla="*/ 13451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407583"/>
                <a:gd name="connsiteY0" fmla="*/ 1638743 h 1638743"/>
                <a:gd name="connsiteX1" fmla="*/ 141104 w 2407583"/>
                <a:gd name="connsiteY1" fmla="*/ 1632157 h 1638743"/>
                <a:gd name="connsiteX2" fmla="*/ 150009 w 2407583"/>
                <a:gd name="connsiteY2" fmla="*/ 1334038 h 1638743"/>
                <a:gd name="connsiteX3" fmla="*/ 215204 w 2407583"/>
                <a:gd name="connsiteY3" fmla="*/ 1330991 h 1638743"/>
                <a:gd name="connsiteX4" fmla="*/ 218680 w 2407583"/>
                <a:gd name="connsiteY4" fmla="*/ 1042351 h 1638743"/>
                <a:gd name="connsiteX5" fmla="*/ 362120 w 2407583"/>
                <a:gd name="connsiteY5" fmla="*/ 1042780 h 1638743"/>
                <a:gd name="connsiteX6" fmla="*/ 366690 w 2407583"/>
                <a:gd name="connsiteY6" fmla="*/ 947012 h 1638743"/>
                <a:gd name="connsiteX7" fmla="*/ 572944 w 2407583"/>
                <a:gd name="connsiteY7" fmla="*/ 947440 h 1638743"/>
                <a:gd name="connsiteX8" fmla="*/ 574469 w 2407583"/>
                <a:gd name="connsiteY8" fmla="*/ 782762 h 1638743"/>
                <a:gd name="connsiteX9" fmla="*/ 789199 w 2407583"/>
                <a:gd name="connsiteY9" fmla="*/ 785143 h 1638743"/>
                <a:gd name="connsiteX10" fmla="*/ 795485 w 2407583"/>
                <a:gd name="connsiteY10" fmla="*/ 617225 h 1638743"/>
                <a:gd name="connsiteX11" fmla="*/ 1013454 w 2407583"/>
                <a:gd name="connsiteY11" fmla="*/ 616130 h 1638743"/>
                <a:gd name="connsiteX12" fmla="*/ 1018024 w 2407583"/>
                <a:gd name="connsiteY12" fmla="*/ 470739 h 1638743"/>
                <a:gd name="connsiteX13" fmla="*/ 1233612 w 2407583"/>
                <a:gd name="connsiteY13" fmla="*/ 468786 h 1638743"/>
                <a:gd name="connsiteX14" fmla="*/ 1227563 w 2407583"/>
                <a:gd name="connsiteY14" fmla="*/ 311489 h 1638743"/>
                <a:gd name="connsiteX15" fmla="*/ 1517253 w 2407583"/>
                <a:gd name="connsiteY15" fmla="*/ 304107 h 1638743"/>
                <a:gd name="connsiteX16" fmla="*/ 1525491 w 2407583"/>
                <a:gd name="connsiteY16" fmla="*/ 162620 h 1638743"/>
                <a:gd name="connsiteX17" fmla="*/ 1810417 w 2407583"/>
                <a:gd name="connsiteY17" fmla="*/ 162620 h 1638743"/>
                <a:gd name="connsiteX18" fmla="*/ 1808701 w 2407583"/>
                <a:gd name="connsiteY18" fmla="*/ 17658 h 1638743"/>
                <a:gd name="connsiteX19" fmla="*/ 2367964 w 2407583"/>
                <a:gd name="connsiteY19" fmla="*/ 4207 h 1638743"/>
                <a:gd name="connsiteX20" fmla="*/ 2360821 w 2407583"/>
                <a:gd name="connsiteY20" fmla="*/ 101838 h 1638743"/>
                <a:gd name="connsiteX0" fmla="*/ 0 w 2360821"/>
                <a:gd name="connsiteY0" fmla="*/ 1622002 h 1622002"/>
                <a:gd name="connsiteX1" fmla="*/ 141104 w 2360821"/>
                <a:gd name="connsiteY1" fmla="*/ 1615416 h 1622002"/>
                <a:gd name="connsiteX2" fmla="*/ 150009 w 2360821"/>
                <a:gd name="connsiteY2" fmla="*/ 1317297 h 1622002"/>
                <a:gd name="connsiteX3" fmla="*/ 215204 w 2360821"/>
                <a:gd name="connsiteY3" fmla="*/ 1314250 h 1622002"/>
                <a:gd name="connsiteX4" fmla="*/ 218680 w 2360821"/>
                <a:gd name="connsiteY4" fmla="*/ 1025610 h 1622002"/>
                <a:gd name="connsiteX5" fmla="*/ 362120 w 2360821"/>
                <a:gd name="connsiteY5" fmla="*/ 1026039 h 1622002"/>
                <a:gd name="connsiteX6" fmla="*/ 366690 w 2360821"/>
                <a:gd name="connsiteY6" fmla="*/ 930271 h 1622002"/>
                <a:gd name="connsiteX7" fmla="*/ 572944 w 2360821"/>
                <a:gd name="connsiteY7" fmla="*/ 930699 h 1622002"/>
                <a:gd name="connsiteX8" fmla="*/ 574469 w 2360821"/>
                <a:gd name="connsiteY8" fmla="*/ 766021 h 1622002"/>
                <a:gd name="connsiteX9" fmla="*/ 789199 w 2360821"/>
                <a:gd name="connsiteY9" fmla="*/ 768402 h 1622002"/>
                <a:gd name="connsiteX10" fmla="*/ 795485 w 2360821"/>
                <a:gd name="connsiteY10" fmla="*/ 600484 h 1622002"/>
                <a:gd name="connsiteX11" fmla="*/ 1013454 w 2360821"/>
                <a:gd name="connsiteY11" fmla="*/ 599389 h 1622002"/>
                <a:gd name="connsiteX12" fmla="*/ 1018024 w 2360821"/>
                <a:gd name="connsiteY12" fmla="*/ 453998 h 1622002"/>
                <a:gd name="connsiteX13" fmla="*/ 1233612 w 2360821"/>
                <a:gd name="connsiteY13" fmla="*/ 452045 h 1622002"/>
                <a:gd name="connsiteX14" fmla="*/ 1227563 w 2360821"/>
                <a:gd name="connsiteY14" fmla="*/ 294748 h 1622002"/>
                <a:gd name="connsiteX15" fmla="*/ 1517253 w 2360821"/>
                <a:gd name="connsiteY15" fmla="*/ 287366 h 1622002"/>
                <a:gd name="connsiteX16" fmla="*/ 1525491 w 2360821"/>
                <a:gd name="connsiteY16" fmla="*/ 145879 h 1622002"/>
                <a:gd name="connsiteX17" fmla="*/ 1810417 w 2360821"/>
                <a:gd name="connsiteY17" fmla="*/ 145879 h 1622002"/>
                <a:gd name="connsiteX18" fmla="*/ 1808701 w 2360821"/>
                <a:gd name="connsiteY18" fmla="*/ 917 h 1622002"/>
                <a:gd name="connsiteX19" fmla="*/ 2360821 w 2360821"/>
                <a:gd name="connsiteY19" fmla="*/ 85097 h 1622002"/>
                <a:gd name="connsiteX0" fmla="*/ 0 w 2382252"/>
                <a:gd name="connsiteY0" fmla="*/ 1632586 h 1632586"/>
                <a:gd name="connsiteX1" fmla="*/ 141104 w 2382252"/>
                <a:gd name="connsiteY1" fmla="*/ 1626000 h 1632586"/>
                <a:gd name="connsiteX2" fmla="*/ 150009 w 2382252"/>
                <a:gd name="connsiteY2" fmla="*/ 1327881 h 1632586"/>
                <a:gd name="connsiteX3" fmla="*/ 215204 w 2382252"/>
                <a:gd name="connsiteY3" fmla="*/ 1324834 h 1632586"/>
                <a:gd name="connsiteX4" fmla="*/ 218680 w 2382252"/>
                <a:gd name="connsiteY4" fmla="*/ 1036194 h 1632586"/>
                <a:gd name="connsiteX5" fmla="*/ 362120 w 2382252"/>
                <a:gd name="connsiteY5" fmla="*/ 1036623 h 1632586"/>
                <a:gd name="connsiteX6" fmla="*/ 366690 w 2382252"/>
                <a:gd name="connsiteY6" fmla="*/ 940855 h 1632586"/>
                <a:gd name="connsiteX7" fmla="*/ 572944 w 2382252"/>
                <a:gd name="connsiteY7" fmla="*/ 941283 h 1632586"/>
                <a:gd name="connsiteX8" fmla="*/ 574469 w 2382252"/>
                <a:gd name="connsiteY8" fmla="*/ 776605 h 1632586"/>
                <a:gd name="connsiteX9" fmla="*/ 789199 w 2382252"/>
                <a:gd name="connsiteY9" fmla="*/ 778986 h 1632586"/>
                <a:gd name="connsiteX10" fmla="*/ 795485 w 2382252"/>
                <a:gd name="connsiteY10" fmla="*/ 611068 h 1632586"/>
                <a:gd name="connsiteX11" fmla="*/ 1013454 w 2382252"/>
                <a:gd name="connsiteY11" fmla="*/ 609973 h 1632586"/>
                <a:gd name="connsiteX12" fmla="*/ 1018024 w 2382252"/>
                <a:gd name="connsiteY12" fmla="*/ 464582 h 1632586"/>
                <a:gd name="connsiteX13" fmla="*/ 1233612 w 2382252"/>
                <a:gd name="connsiteY13" fmla="*/ 462629 h 1632586"/>
                <a:gd name="connsiteX14" fmla="*/ 1227563 w 2382252"/>
                <a:gd name="connsiteY14" fmla="*/ 305332 h 1632586"/>
                <a:gd name="connsiteX15" fmla="*/ 1517253 w 2382252"/>
                <a:gd name="connsiteY15" fmla="*/ 297950 h 1632586"/>
                <a:gd name="connsiteX16" fmla="*/ 1525491 w 2382252"/>
                <a:gd name="connsiteY16" fmla="*/ 156463 h 1632586"/>
                <a:gd name="connsiteX17" fmla="*/ 1810417 w 2382252"/>
                <a:gd name="connsiteY17" fmla="*/ 156463 h 1632586"/>
                <a:gd name="connsiteX18" fmla="*/ 1808701 w 2382252"/>
                <a:gd name="connsiteY18" fmla="*/ 11501 h 1632586"/>
                <a:gd name="connsiteX19" fmla="*/ 2382252 w 2382252"/>
                <a:gd name="connsiteY19" fmla="*/ 9956 h 1632586"/>
                <a:gd name="connsiteX0" fmla="*/ 0 w 2382252"/>
                <a:gd name="connsiteY0" fmla="*/ 1626971 h 1626971"/>
                <a:gd name="connsiteX1" fmla="*/ 141104 w 2382252"/>
                <a:gd name="connsiteY1" fmla="*/ 1620385 h 1626971"/>
                <a:gd name="connsiteX2" fmla="*/ 150009 w 2382252"/>
                <a:gd name="connsiteY2" fmla="*/ 1322266 h 1626971"/>
                <a:gd name="connsiteX3" fmla="*/ 215204 w 2382252"/>
                <a:gd name="connsiteY3" fmla="*/ 1319219 h 1626971"/>
                <a:gd name="connsiteX4" fmla="*/ 218680 w 2382252"/>
                <a:gd name="connsiteY4" fmla="*/ 1030579 h 1626971"/>
                <a:gd name="connsiteX5" fmla="*/ 362120 w 2382252"/>
                <a:gd name="connsiteY5" fmla="*/ 1031008 h 1626971"/>
                <a:gd name="connsiteX6" fmla="*/ 366690 w 2382252"/>
                <a:gd name="connsiteY6" fmla="*/ 935240 h 1626971"/>
                <a:gd name="connsiteX7" fmla="*/ 572944 w 2382252"/>
                <a:gd name="connsiteY7" fmla="*/ 935668 h 1626971"/>
                <a:gd name="connsiteX8" fmla="*/ 574469 w 2382252"/>
                <a:gd name="connsiteY8" fmla="*/ 770990 h 1626971"/>
                <a:gd name="connsiteX9" fmla="*/ 789199 w 2382252"/>
                <a:gd name="connsiteY9" fmla="*/ 773371 h 1626971"/>
                <a:gd name="connsiteX10" fmla="*/ 795485 w 2382252"/>
                <a:gd name="connsiteY10" fmla="*/ 605453 h 1626971"/>
                <a:gd name="connsiteX11" fmla="*/ 1013454 w 2382252"/>
                <a:gd name="connsiteY11" fmla="*/ 604358 h 1626971"/>
                <a:gd name="connsiteX12" fmla="*/ 1018024 w 2382252"/>
                <a:gd name="connsiteY12" fmla="*/ 458967 h 1626971"/>
                <a:gd name="connsiteX13" fmla="*/ 1233612 w 2382252"/>
                <a:gd name="connsiteY13" fmla="*/ 457014 h 1626971"/>
                <a:gd name="connsiteX14" fmla="*/ 1227563 w 2382252"/>
                <a:gd name="connsiteY14" fmla="*/ 299717 h 1626971"/>
                <a:gd name="connsiteX15" fmla="*/ 1517253 w 2382252"/>
                <a:gd name="connsiteY15" fmla="*/ 292335 h 1626971"/>
                <a:gd name="connsiteX16" fmla="*/ 1525491 w 2382252"/>
                <a:gd name="connsiteY16" fmla="*/ 150848 h 1626971"/>
                <a:gd name="connsiteX17" fmla="*/ 1810417 w 2382252"/>
                <a:gd name="connsiteY17" fmla="*/ 150848 h 1626971"/>
                <a:gd name="connsiteX18" fmla="*/ 1808701 w 2382252"/>
                <a:gd name="connsiteY18" fmla="*/ 5886 h 1626971"/>
                <a:gd name="connsiteX19" fmla="*/ 2382252 w 2382252"/>
                <a:gd name="connsiteY19" fmla="*/ 4341 h 1626971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795485 w 2382252"/>
                <a:gd name="connsiteY10" fmla="*/ 609457 h 1630975"/>
                <a:gd name="connsiteX11" fmla="*/ 1013454 w 2382252"/>
                <a:gd name="connsiteY11" fmla="*/ 608362 h 1630975"/>
                <a:gd name="connsiteX12" fmla="*/ 1018024 w 2382252"/>
                <a:gd name="connsiteY12" fmla="*/ 462971 h 1630975"/>
                <a:gd name="connsiteX13" fmla="*/ 1233612 w 2382252"/>
                <a:gd name="connsiteY13" fmla="*/ 461018 h 1630975"/>
                <a:gd name="connsiteX14" fmla="*/ 1227563 w 2382252"/>
                <a:gd name="connsiteY14" fmla="*/ 303721 h 1630975"/>
                <a:gd name="connsiteX15" fmla="*/ 1517253 w 2382252"/>
                <a:gd name="connsiteY15" fmla="*/ 296339 h 1630975"/>
                <a:gd name="connsiteX16" fmla="*/ 1525491 w 2382252"/>
                <a:gd name="connsiteY16" fmla="*/ 154852 h 1630975"/>
                <a:gd name="connsiteX17" fmla="*/ 1810417 w 2382252"/>
                <a:gd name="connsiteY17" fmla="*/ 154852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795485 w 2382252"/>
                <a:gd name="connsiteY10" fmla="*/ 609457 h 1630975"/>
                <a:gd name="connsiteX11" fmla="*/ 1013454 w 2382252"/>
                <a:gd name="connsiteY11" fmla="*/ 608362 h 1630975"/>
                <a:gd name="connsiteX12" fmla="*/ 1018024 w 2382252"/>
                <a:gd name="connsiteY12" fmla="*/ 462971 h 1630975"/>
                <a:gd name="connsiteX13" fmla="*/ 1233612 w 2382252"/>
                <a:gd name="connsiteY13" fmla="*/ 461018 h 1630975"/>
                <a:gd name="connsiteX14" fmla="*/ 1227563 w 2382252"/>
                <a:gd name="connsiteY14" fmla="*/ 303721 h 1630975"/>
                <a:gd name="connsiteX15" fmla="*/ 1517253 w 2382252"/>
                <a:gd name="connsiteY15" fmla="*/ 296339 h 1630975"/>
                <a:gd name="connsiteX16" fmla="*/ 1525491 w 2382252"/>
                <a:gd name="connsiteY16" fmla="*/ 154852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795485 w 2382252"/>
                <a:gd name="connsiteY10" fmla="*/ 609457 h 1630975"/>
                <a:gd name="connsiteX11" fmla="*/ 1013454 w 2382252"/>
                <a:gd name="connsiteY11" fmla="*/ 608362 h 1630975"/>
                <a:gd name="connsiteX12" fmla="*/ 1018024 w 2382252"/>
                <a:gd name="connsiteY12" fmla="*/ 462971 h 1630975"/>
                <a:gd name="connsiteX13" fmla="*/ 1233612 w 2382252"/>
                <a:gd name="connsiteY13" fmla="*/ 461018 h 1630975"/>
                <a:gd name="connsiteX14" fmla="*/ 1227563 w 2382252"/>
                <a:gd name="connsiteY14" fmla="*/ 303721 h 1630975"/>
                <a:gd name="connsiteX15" fmla="*/ 1517253 w 2382252"/>
                <a:gd name="connsiteY15" fmla="*/ 296339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795485 w 2382252"/>
                <a:gd name="connsiteY10" fmla="*/ 609457 h 1630975"/>
                <a:gd name="connsiteX11" fmla="*/ 1013454 w 2382252"/>
                <a:gd name="connsiteY11" fmla="*/ 608362 h 1630975"/>
                <a:gd name="connsiteX12" fmla="*/ 1018024 w 2382252"/>
                <a:gd name="connsiteY12" fmla="*/ 462971 h 1630975"/>
                <a:gd name="connsiteX13" fmla="*/ 1233612 w 2382252"/>
                <a:gd name="connsiteY13" fmla="*/ 461018 h 1630975"/>
                <a:gd name="connsiteX14" fmla="*/ 1227563 w 2382252"/>
                <a:gd name="connsiteY14" fmla="*/ 303721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795485 w 2382252"/>
                <a:gd name="connsiteY10" fmla="*/ 609457 h 1630975"/>
                <a:gd name="connsiteX11" fmla="*/ 1013454 w 2382252"/>
                <a:gd name="connsiteY11" fmla="*/ 608362 h 1630975"/>
                <a:gd name="connsiteX12" fmla="*/ 1018024 w 2382252"/>
                <a:gd name="connsiteY12" fmla="*/ 462971 h 1630975"/>
                <a:gd name="connsiteX13" fmla="*/ 1233612 w 2382252"/>
                <a:gd name="connsiteY13" fmla="*/ 461018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795485 w 2382252"/>
                <a:gd name="connsiteY10" fmla="*/ 609457 h 1630975"/>
                <a:gd name="connsiteX11" fmla="*/ 1013454 w 2382252"/>
                <a:gd name="connsiteY11" fmla="*/ 608362 h 1630975"/>
                <a:gd name="connsiteX12" fmla="*/ 1018024 w 2382252"/>
                <a:gd name="connsiteY12" fmla="*/ 462971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795485 w 2382252"/>
                <a:gd name="connsiteY10" fmla="*/ 609457 h 1630975"/>
                <a:gd name="connsiteX11" fmla="*/ 1013454 w 2382252"/>
                <a:gd name="connsiteY11" fmla="*/ 608362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795485 w 2382252"/>
                <a:gd name="connsiteY10" fmla="*/ 609457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877555 w 2382252"/>
                <a:gd name="connsiteY8" fmla="*/ 638000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848830 w 2382252"/>
                <a:gd name="connsiteY7" fmla="*/ 779845 h 1630975"/>
                <a:gd name="connsiteX8" fmla="*/ 877555 w 2382252"/>
                <a:gd name="connsiteY8" fmla="*/ 638000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654233 w 2382252"/>
                <a:gd name="connsiteY6" fmla="*/ 773709 h 1630975"/>
                <a:gd name="connsiteX7" fmla="*/ 848830 w 2382252"/>
                <a:gd name="connsiteY7" fmla="*/ 779845 h 1630975"/>
                <a:gd name="connsiteX8" fmla="*/ 877555 w 2382252"/>
                <a:gd name="connsiteY8" fmla="*/ 638000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672978 w 2382252"/>
                <a:gd name="connsiteY5" fmla="*/ 869477 h 1630975"/>
                <a:gd name="connsiteX6" fmla="*/ 654233 w 2382252"/>
                <a:gd name="connsiteY6" fmla="*/ 773709 h 1630975"/>
                <a:gd name="connsiteX7" fmla="*/ 848830 w 2382252"/>
                <a:gd name="connsiteY7" fmla="*/ 779845 h 1630975"/>
                <a:gd name="connsiteX8" fmla="*/ 877555 w 2382252"/>
                <a:gd name="connsiteY8" fmla="*/ 638000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545080 w 2382252"/>
                <a:gd name="connsiteY4" fmla="*/ 846215 h 1630975"/>
                <a:gd name="connsiteX5" fmla="*/ 672978 w 2382252"/>
                <a:gd name="connsiteY5" fmla="*/ 869477 h 1630975"/>
                <a:gd name="connsiteX6" fmla="*/ 654233 w 2382252"/>
                <a:gd name="connsiteY6" fmla="*/ 773709 h 1630975"/>
                <a:gd name="connsiteX7" fmla="*/ 848830 w 2382252"/>
                <a:gd name="connsiteY7" fmla="*/ 779845 h 1630975"/>
                <a:gd name="connsiteX8" fmla="*/ 877555 w 2382252"/>
                <a:gd name="connsiteY8" fmla="*/ 638000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553261 w 2382252"/>
                <a:gd name="connsiteY3" fmla="*/ 1072065 h 1630975"/>
                <a:gd name="connsiteX4" fmla="*/ 545080 w 2382252"/>
                <a:gd name="connsiteY4" fmla="*/ 846215 h 1630975"/>
                <a:gd name="connsiteX5" fmla="*/ 672978 w 2382252"/>
                <a:gd name="connsiteY5" fmla="*/ 869477 h 1630975"/>
                <a:gd name="connsiteX6" fmla="*/ 654233 w 2382252"/>
                <a:gd name="connsiteY6" fmla="*/ 773709 h 1630975"/>
                <a:gd name="connsiteX7" fmla="*/ 848830 w 2382252"/>
                <a:gd name="connsiteY7" fmla="*/ 779845 h 1630975"/>
                <a:gd name="connsiteX8" fmla="*/ 877555 w 2382252"/>
                <a:gd name="connsiteY8" fmla="*/ 638000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511381 w 2382252"/>
                <a:gd name="connsiteY2" fmla="*/ 1052279 h 1630975"/>
                <a:gd name="connsiteX3" fmla="*/ 553261 w 2382252"/>
                <a:gd name="connsiteY3" fmla="*/ 1072065 h 1630975"/>
                <a:gd name="connsiteX4" fmla="*/ 545080 w 2382252"/>
                <a:gd name="connsiteY4" fmla="*/ 846215 h 1630975"/>
                <a:gd name="connsiteX5" fmla="*/ 672978 w 2382252"/>
                <a:gd name="connsiteY5" fmla="*/ 869477 h 1630975"/>
                <a:gd name="connsiteX6" fmla="*/ 654233 w 2382252"/>
                <a:gd name="connsiteY6" fmla="*/ 773709 h 1630975"/>
                <a:gd name="connsiteX7" fmla="*/ 848830 w 2382252"/>
                <a:gd name="connsiteY7" fmla="*/ 779845 h 1630975"/>
                <a:gd name="connsiteX8" fmla="*/ 877555 w 2382252"/>
                <a:gd name="connsiteY8" fmla="*/ 638000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475276 w 2382252"/>
                <a:gd name="connsiteY1" fmla="*/ 1316150 h 1630975"/>
                <a:gd name="connsiteX2" fmla="*/ 511381 w 2382252"/>
                <a:gd name="connsiteY2" fmla="*/ 1052279 h 1630975"/>
                <a:gd name="connsiteX3" fmla="*/ 553261 w 2382252"/>
                <a:gd name="connsiteY3" fmla="*/ 1072065 h 1630975"/>
                <a:gd name="connsiteX4" fmla="*/ 545080 w 2382252"/>
                <a:gd name="connsiteY4" fmla="*/ 846215 h 1630975"/>
                <a:gd name="connsiteX5" fmla="*/ 672978 w 2382252"/>
                <a:gd name="connsiteY5" fmla="*/ 869477 h 1630975"/>
                <a:gd name="connsiteX6" fmla="*/ 654233 w 2382252"/>
                <a:gd name="connsiteY6" fmla="*/ 773709 h 1630975"/>
                <a:gd name="connsiteX7" fmla="*/ 848830 w 2382252"/>
                <a:gd name="connsiteY7" fmla="*/ 779845 h 1630975"/>
                <a:gd name="connsiteX8" fmla="*/ 877555 w 2382252"/>
                <a:gd name="connsiteY8" fmla="*/ 638000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375542 w 2382252"/>
                <a:gd name="connsiteY1" fmla="*/ 1339708 h 1630975"/>
                <a:gd name="connsiteX2" fmla="*/ 475276 w 2382252"/>
                <a:gd name="connsiteY2" fmla="*/ 1316150 h 1630975"/>
                <a:gd name="connsiteX3" fmla="*/ 511381 w 2382252"/>
                <a:gd name="connsiteY3" fmla="*/ 1052279 h 1630975"/>
                <a:gd name="connsiteX4" fmla="*/ 553261 w 2382252"/>
                <a:gd name="connsiteY4" fmla="*/ 1072065 h 1630975"/>
                <a:gd name="connsiteX5" fmla="*/ 545080 w 2382252"/>
                <a:gd name="connsiteY5" fmla="*/ 846215 h 1630975"/>
                <a:gd name="connsiteX6" fmla="*/ 672978 w 2382252"/>
                <a:gd name="connsiteY6" fmla="*/ 869477 h 1630975"/>
                <a:gd name="connsiteX7" fmla="*/ 654233 w 2382252"/>
                <a:gd name="connsiteY7" fmla="*/ 773709 h 1630975"/>
                <a:gd name="connsiteX8" fmla="*/ 848830 w 2382252"/>
                <a:gd name="connsiteY8" fmla="*/ 779845 h 1630975"/>
                <a:gd name="connsiteX9" fmla="*/ 877555 w 2382252"/>
                <a:gd name="connsiteY9" fmla="*/ 638000 h 1630975"/>
                <a:gd name="connsiteX10" fmla="*/ 1053428 w 2382252"/>
                <a:gd name="connsiteY10" fmla="*/ 628964 h 1630975"/>
                <a:gd name="connsiteX11" fmla="*/ 1063599 w 2382252"/>
                <a:gd name="connsiteY11" fmla="*/ 512418 h 1630975"/>
                <a:gd name="connsiteX12" fmla="*/ 1219397 w 2382252"/>
                <a:gd name="connsiteY12" fmla="*/ 528448 h 1630975"/>
                <a:gd name="connsiteX13" fmla="*/ 1223967 w 2382252"/>
                <a:gd name="connsiteY13" fmla="*/ 383058 h 1630975"/>
                <a:gd name="connsiteX14" fmla="*/ 1400698 w 2382252"/>
                <a:gd name="connsiteY14" fmla="*/ 398230 h 1630975"/>
                <a:gd name="connsiteX15" fmla="*/ 1394649 w 2382252"/>
                <a:gd name="connsiteY15" fmla="*/ 252348 h 1630975"/>
                <a:gd name="connsiteX16" fmla="*/ 1641596 w 2382252"/>
                <a:gd name="connsiteY16" fmla="*/ 256382 h 1630975"/>
                <a:gd name="connsiteX17" fmla="*/ 1649834 w 2382252"/>
                <a:gd name="connsiteY17" fmla="*/ 114895 h 1630975"/>
                <a:gd name="connsiteX18" fmla="*/ 1888132 w 2382252"/>
                <a:gd name="connsiteY18" fmla="*/ 126311 h 1630975"/>
                <a:gd name="connsiteX19" fmla="*/ 1870873 w 2382252"/>
                <a:gd name="connsiteY19" fmla="*/ 4182 h 1630975"/>
                <a:gd name="connsiteX20" fmla="*/ 2382252 w 2382252"/>
                <a:gd name="connsiteY20" fmla="*/ 8345 h 1630975"/>
                <a:gd name="connsiteX0" fmla="*/ 0 w 2382252"/>
                <a:gd name="connsiteY0" fmla="*/ 1630975 h 1630975"/>
                <a:gd name="connsiteX1" fmla="*/ 348341 w 2382252"/>
                <a:gd name="connsiteY1" fmla="*/ 1493828 h 1630975"/>
                <a:gd name="connsiteX2" fmla="*/ 375542 w 2382252"/>
                <a:gd name="connsiteY2" fmla="*/ 1339708 h 1630975"/>
                <a:gd name="connsiteX3" fmla="*/ 475276 w 2382252"/>
                <a:gd name="connsiteY3" fmla="*/ 1316150 h 1630975"/>
                <a:gd name="connsiteX4" fmla="*/ 511381 w 2382252"/>
                <a:gd name="connsiteY4" fmla="*/ 1052279 h 1630975"/>
                <a:gd name="connsiteX5" fmla="*/ 553261 w 2382252"/>
                <a:gd name="connsiteY5" fmla="*/ 1072065 h 1630975"/>
                <a:gd name="connsiteX6" fmla="*/ 545080 w 2382252"/>
                <a:gd name="connsiteY6" fmla="*/ 846215 h 1630975"/>
                <a:gd name="connsiteX7" fmla="*/ 672978 w 2382252"/>
                <a:gd name="connsiteY7" fmla="*/ 869477 h 1630975"/>
                <a:gd name="connsiteX8" fmla="*/ 654233 w 2382252"/>
                <a:gd name="connsiteY8" fmla="*/ 773709 h 1630975"/>
                <a:gd name="connsiteX9" fmla="*/ 848830 w 2382252"/>
                <a:gd name="connsiteY9" fmla="*/ 779845 h 1630975"/>
                <a:gd name="connsiteX10" fmla="*/ 877555 w 2382252"/>
                <a:gd name="connsiteY10" fmla="*/ 638000 h 1630975"/>
                <a:gd name="connsiteX11" fmla="*/ 1053428 w 2382252"/>
                <a:gd name="connsiteY11" fmla="*/ 628964 h 1630975"/>
                <a:gd name="connsiteX12" fmla="*/ 1063599 w 2382252"/>
                <a:gd name="connsiteY12" fmla="*/ 512418 h 1630975"/>
                <a:gd name="connsiteX13" fmla="*/ 1219397 w 2382252"/>
                <a:gd name="connsiteY13" fmla="*/ 528448 h 1630975"/>
                <a:gd name="connsiteX14" fmla="*/ 1223967 w 2382252"/>
                <a:gd name="connsiteY14" fmla="*/ 383058 h 1630975"/>
                <a:gd name="connsiteX15" fmla="*/ 1400698 w 2382252"/>
                <a:gd name="connsiteY15" fmla="*/ 398230 h 1630975"/>
                <a:gd name="connsiteX16" fmla="*/ 1394649 w 2382252"/>
                <a:gd name="connsiteY16" fmla="*/ 252348 h 1630975"/>
                <a:gd name="connsiteX17" fmla="*/ 1641596 w 2382252"/>
                <a:gd name="connsiteY17" fmla="*/ 256382 h 1630975"/>
                <a:gd name="connsiteX18" fmla="*/ 1649834 w 2382252"/>
                <a:gd name="connsiteY18" fmla="*/ 114895 h 1630975"/>
                <a:gd name="connsiteX19" fmla="*/ 1888132 w 2382252"/>
                <a:gd name="connsiteY19" fmla="*/ 126311 h 1630975"/>
                <a:gd name="connsiteX20" fmla="*/ 1870873 w 2382252"/>
                <a:gd name="connsiteY20" fmla="*/ 4182 h 1630975"/>
                <a:gd name="connsiteX21" fmla="*/ 2382252 w 2382252"/>
                <a:gd name="connsiteY21" fmla="*/ 8345 h 1630975"/>
                <a:gd name="connsiteX0" fmla="*/ 0 w 2382252"/>
                <a:gd name="connsiteY0" fmla="*/ 1630975 h 1630975"/>
                <a:gd name="connsiteX1" fmla="*/ 243427 w 2382252"/>
                <a:gd name="connsiteY1" fmla="*/ 1505244 h 1630975"/>
                <a:gd name="connsiteX2" fmla="*/ 348341 w 2382252"/>
                <a:gd name="connsiteY2" fmla="*/ 1493828 h 1630975"/>
                <a:gd name="connsiteX3" fmla="*/ 375542 w 2382252"/>
                <a:gd name="connsiteY3" fmla="*/ 1339708 h 1630975"/>
                <a:gd name="connsiteX4" fmla="*/ 475276 w 2382252"/>
                <a:gd name="connsiteY4" fmla="*/ 1316150 h 1630975"/>
                <a:gd name="connsiteX5" fmla="*/ 511381 w 2382252"/>
                <a:gd name="connsiteY5" fmla="*/ 1052279 h 1630975"/>
                <a:gd name="connsiteX6" fmla="*/ 553261 w 2382252"/>
                <a:gd name="connsiteY6" fmla="*/ 1072065 h 1630975"/>
                <a:gd name="connsiteX7" fmla="*/ 545080 w 2382252"/>
                <a:gd name="connsiteY7" fmla="*/ 846215 h 1630975"/>
                <a:gd name="connsiteX8" fmla="*/ 672978 w 2382252"/>
                <a:gd name="connsiteY8" fmla="*/ 869477 h 1630975"/>
                <a:gd name="connsiteX9" fmla="*/ 654233 w 2382252"/>
                <a:gd name="connsiteY9" fmla="*/ 773709 h 1630975"/>
                <a:gd name="connsiteX10" fmla="*/ 848830 w 2382252"/>
                <a:gd name="connsiteY10" fmla="*/ 779845 h 1630975"/>
                <a:gd name="connsiteX11" fmla="*/ 877555 w 2382252"/>
                <a:gd name="connsiteY11" fmla="*/ 638000 h 1630975"/>
                <a:gd name="connsiteX12" fmla="*/ 1053428 w 2382252"/>
                <a:gd name="connsiteY12" fmla="*/ 628964 h 1630975"/>
                <a:gd name="connsiteX13" fmla="*/ 1063599 w 2382252"/>
                <a:gd name="connsiteY13" fmla="*/ 512418 h 1630975"/>
                <a:gd name="connsiteX14" fmla="*/ 1219397 w 2382252"/>
                <a:gd name="connsiteY14" fmla="*/ 528448 h 1630975"/>
                <a:gd name="connsiteX15" fmla="*/ 1223967 w 2382252"/>
                <a:gd name="connsiteY15" fmla="*/ 383058 h 1630975"/>
                <a:gd name="connsiteX16" fmla="*/ 1400698 w 2382252"/>
                <a:gd name="connsiteY16" fmla="*/ 398230 h 1630975"/>
                <a:gd name="connsiteX17" fmla="*/ 1394649 w 2382252"/>
                <a:gd name="connsiteY17" fmla="*/ 252348 h 1630975"/>
                <a:gd name="connsiteX18" fmla="*/ 1641596 w 2382252"/>
                <a:gd name="connsiteY18" fmla="*/ 256382 h 1630975"/>
                <a:gd name="connsiteX19" fmla="*/ 1649834 w 2382252"/>
                <a:gd name="connsiteY19" fmla="*/ 114895 h 1630975"/>
                <a:gd name="connsiteX20" fmla="*/ 1888132 w 2382252"/>
                <a:gd name="connsiteY20" fmla="*/ 126311 h 1630975"/>
                <a:gd name="connsiteX21" fmla="*/ 1870873 w 2382252"/>
                <a:gd name="connsiteY21" fmla="*/ 4182 h 1630975"/>
                <a:gd name="connsiteX22" fmla="*/ 2382252 w 2382252"/>
                <a:gd name="connsiteY22" fmla="*/ 8345 h 1630975"/>
                <a:gd name="connsiteX0" fmla="*/ 0 w 2382252"/>
                <a:gd name="connsiteY0" fmla="*/ 1630975 h 1630975"/>
                <a:gd name="connsiteX1" fmla="*/ 223999 w 2382252"/>
                <a:gd name="connsiteY1" fmla="*/ 1619406 h 1630975"/>
                <a:gd name="connsiteX2" fmla="*/ 243427 w 2382252"/>
                <a:gd name="connsiteY2" fmla="*/ 1505244 h 1630975"/>
                <a:gd name="connsiteX3" fmla="*/ 348341 w 2382252"/>
                <a:gd name="connsiteY3" fmla="*/ 1493828 h 1630975"/>
                <a:gd name="connsiteX4" fmla="*/ 375542 w 2382252"/>
                <a:gd name="connsiteY4" fmla="*/ 1339708 h 1630975"/>
                <a:gd name="connsiteX5" fmla="*/ 475276 w 2382252"/>
                <a:gd name="connsiteY5" fmla="*/ 1316150 h 1630975"/>
                <a:gd name="connsiteX6" fmla="*/ 511381 w 2382252"/>
                <a:gd name="connsiteY6" fmla="*/ 1052279 h 1630975"/>
                <a:gd name="connsiteX7" fmla="*/ 553261 w 2382252"/>
                <a:gd name="connsiteY7" fmla="*/ 1072065 h 1630975"/>
                <a:gd name="connsiteX8" fmla="*/ 545080 w 2382252"/>
                <a:gd name="connsiteY8" fmla="*/ 846215 h 1630975"/>
                <a:gd name="connsiteX9" fmla="*/ 672978 w 2382252"/>
                <a:gd name="connsiteY9" fmla="*/ 869477 h 1630975"/>
                <a:gd name="connsiteX10" fmla="*/ 654233 w 2382252"/>
                <a:gd name="connsiteY10" fmla="*/ 773709 h 1630975"/>
                <a:gd name="connsiteX11" fmla="*/ 848830 w 2382252"/>
                <a:gd name="connsiteY11" fmla="*/ 779845 h 1630975"/>
                <a:gd name="connsiteX12" fmla="*/ 877555 w 2382252"/>
                <a:gd name="connsiteY12" fmla="*/ 638000 h 1630975"/>
                <a:gd name="connsiteX13" fmla="*/ 1053428 w 2382252"/>
                <a:gd name="connsiteY13" fmla="*/ 628964 h 1630975"/>
                <a:gd name="connsiteX14" fmla="*/ 1063599 w 2382252"/>
                <a:gd name="connsiteY14" fmla="*/ 512418 h 1630975"/>
                <a:gd name="connsiteX15" fmla="*/ 1219397 w 2382252"/>
                <a:gd name="connsiteY15" fmla="*/ 528448 h 1630975"/>
                <a:gd name="connsiteX16" fmla="*/ 1223967 w 2382252"/>
                <a:gd name="connsiteY16" fmla="*/ 383058 h 1630975"/>
                <a:gd name="connsiteX17" fmla="*/ 1400698 w 2382252"/>
                <a:gd name="connsiteY17" fmla="*/ 398230 h 1630975"/>
                <a:gd name="connsiteX18" fmla="*/ 1394649 w 2382252"/>
                <a:gd name="connsiteY18" fmla="*/ 252348 h 1630975"/>
                <a:gd name="connsiteX19" fmla="*/ 1641596 w 2382252"/>
                <a:gd name="connsiteY19" fmla="*/ 256382 h 1630975"/>
                <a:gd name="connsiteX20" fmla="*/ 1649834 w 2382252"/>
                <a:gd name="connsiteY20" fmla="*/ 114895 h 1630975"/>
                <a:gd name="connsiteX21" fmla="*/ 1888132 w 2382252"/>
                <a:gd name="connsiteY21" fmla="*/ 126311 h 1630975"/>
                <a:gd name="connsiteX22" fmla="*/ 1870873 w 2382252"/>
                <a:gd name="connsiteY22" fmla="*/ 4182 h 1630975"/>
                <a:gd name="connsiteX23" fmla="*/ 2382252 w 2382252"/>
                <a:gd name="connsiteY23" fmla="*/ 8345 h 1630975"/>
                <a:gd name="connsiteX0" fmla="*/ 0 w 2382252"/>
                <a:gd name="connsiteY0" fmla="*/ 1630975 h 1630975"/>
                <a:gd name="connsiteX1" fmla="*/ 223999 w 2382252"/>
                <a:gd name="connsiteY1" fmla="*/ 1619406 h 1630975"/>
                <a:gd name="connsiteX2" fmla="*/ 243427 w 2382252"/>
                <a:gd name="connsiteY2" fmla="*/ 1505244 h 1630975"/>
                <a:gd name="connsiteX3" fmla="*/ 348341 w 2382252"/>
                <a:gd name="connsiteY3" fmla="*/ 1493828 h 1630975"/>
                <a:gd name="connsiteX4" fmla="*/ 375542 w 2382252"/>
                <a:gd name="connsiteY4" fmla="*/ 1339708 h 1630975"/>
                <a:gd name="connsiteX5" fmla="*/ 475276 w 2382252"/>
                <a:gd name="connsiteY5" fmla="*/ 1316150 h 1630975"/>
                <a:gd name="connsiteX6" fmla="*/ 511381 w 2382252"/>
                <a:gd name="connsiteY6" fmla="*/ 1052279 h 1630975"/>
                <a:gd name="connsiteX7" fmla="*/ 553261 w 2382252"/>
                <a:gd name="connsiteY7" fmla="*/ 1072065 h 1630975"/>
                <a:gd name="connsiteX8" fmla="*/ 545080 w 2382252"/>
                <a:gd name="connsiteY8" fmla="*/ 846215 h 1630975"/>
                <a:gd name="connsiteX9" fmla="*/ 672978 w 2382252"/>
                <a:gd name="connsiteY9" fmla="*/ 869477 h 1630975"/>
                <a:gd name="connsiteX10" fmla="*/ 654233 w 2382252"/>
                <a:gd name="connsiteY10" fmla="*/ 773709 h 1630975"/>
                <a:gd name="connsiteX11" fmla="*/ 848830 w 2382252"/>
                <a:gd name="connsiteY11" fmla="*/ 779845 h 1630975"/>
                <a:gd name="connsiteX12" fmla="*/ 877555 w 2382252"/>
                <a:gd name="connsiteY12" fmla="*/ 638000 h 1630975"/>
                <a:gd name="connsiteX13" fmla="*/ 1053428 w 2382252"/>
                <a:gd name="connsiteY13" fmla="*/ 628964 h 1630975"/>
                <a:gd name="connsiteX14" fmla="*/ 1063599 w 2382252"/>
                <a:gd name="connsiteY14" fmla="*/ 512418 h 1630975"/>
                <a:gd name="connsiteX15" fmla="*/ 1219397 w 2382252"/>
                <a:gd name="connsiteY15" fmla="*/ 528448 h 1630975"/>
                <a:gd name="connsiteX16" fmla="*/ 1223967 w 2382252"/>
                <a:gd name="connsiteY16" fmla="*/ 383058 h 1630975"/>
                <a:gd name="connsiteX17" fmla="*/ 1400698 w 2382252"/>
                <a:gd name="connsiteY17" fmla="*/ 398230 h 1630975"/>
                <a:gd name="connsiteX18" fmla="*/ 1394649 w 2382252"/>
                <a:gd name="connsiteY18" fmla="*/ 252348 h 1630975"/>
                <a:gd name="connsiteX19" fmla="*/ 1641596 w 2382252"/>
                <a:gd name="connsiteY19" fmla="*/ 256382 h 1630975"/>
                <a:gd name="connsiteX20" fmla="*/ 1649834 w 2382252"/>
                <a:gd name="connsiteY20" fmla="*/ 114895 h 1630975"/>
                <a:gd name="connsiteX21" fmla="*/ 1888132 w 2382252"/>
                <a:gd name="connsiteY21" fmla="*/ 126311 h 1630975"/>
                <a:gd name="connsiteX22" fmla="*/ 1870873 w 2382252"/>
                <a:gd name="connsiteY22" fmla="*/ 4182 h 1630975"/>
                <a:gd name="connsiteX23" fmla="*/ 2382252 w 2382252"/>
                <a:gd name="connsiteY23" fmla="*/ 8345 h 1630975"/>
                <a:gd name="connsiteX0" fmla="*/ 0 w 2382252"/>
                <a:gd name="connsiteY0" fmla="*/ 1630975 h 1630975"/>
                <a:gd name="connsiteX1" fmla="*/ 223999 w 2382252"/>
                <a:gd name="connsiteY1" fmla="*/ 1619406 h 1630975"/>
                <a:gd name="connsiteX2" fmla="*/ 243427 w 2382252"/>
                <a:gd name="connsiteY2" fmla="*/ 1505244 h 1630975"/>
                <a:gd name="connsiteX3" fmla="*/ 348341 w 2382252"/>
                <a:gd name="connsiteY3" fmla="*/ 1493828 h 1630975"/>
                <a:gd name="connsiteX4" fmla="*/ 375542 w 2382252"/>
                <a:gd name="connsiteY4" fmla="*/ 1339708 h 1630975"/>
                <a:gd name="connsiteX5" fmla="*/ 475276 w 2382252"/>
                <a:gd name="connsiteY5" fmla="*/ 1316150 h 1630975"/>
                <a:gd name="connsiteX6" fmla="*/ 511381 w 2382252"/>
                <a:gd name="connsiteY6" fmla="*/ 1052279 h 1630975"/>
                <a:gd name="connsiteX7" fmla="*/ 553261 w 2382252"/>
                <a:gd name="connsiteY7" fmla="*/ 1072065 h 1630975"/>
                <a:gd name="connsiteX8" fmla="*/ 545080 w 2382252"/>
                <a:gd name="connsiteY8" fmla="*/ 846215 h 1630975"/>
                <a:gd name="connsiteX9" fmla="*/ 672978 w 2382252"/>
                <a:gd name="connsiteY9" fmla="*/ 869477 h 1630975"/>
                <a:gd name="connsiteX10" fmla="*/ 654233 w 2382252"/>
                <a:gd name="connsiteY10" fmla="*/ 773709 h 1630975"/>
                <a:gd name="connsiteX11" fmla="*/ 848830 w 2382252"/>
                <a:gd name="connsiteY11" fmla="*/ 779845 h 1630975"/>
                <a:gd name="connsiteX12" fmla="*/ 877555 w 2382252"/>
                <a:gd name="connsiteY12" fmla="*/ 638000 h 1630975"/>
                <a:gd name="connsiteX13" fmla="*/ 1053428 w 2382252"/>
                <a:gd name="connsiteY13" fmla="*/ 628964 h 1630975"/>
                <a:gd name="connsiteX14" fmla="*/ 1063599 w 2382252"/>
                <a:gd name="connsiteY14" fmla="*/ 512418 h 1630975"/>
                <a:gd name="connsiteX15" fmla="*/ 1219397 w 2382252"/>
                <a:gd name="connsiteY15" fmla="*/ 528448 h 1630975"/>
                <a:gd name="connsiteX16" fmla="*/ 1223967 w 2382252"/>
                <a:gd name="connsiteY16" fmla="*/ 383058 h 1630975"/>
                <a:gd name="connsiteX17" fmla="*/ 1400698 w 2382252"/>
                <a:gd name="connsiteY17" fmla="*/ 398230 h 1630975"/>
                <a:gd name="connsiteX18" fmla="*/ 1394649 w 2382252"/>
                <a:gd name="connsiteY18" fmla="*/ 252348 h 1630975"/>
                <a:gd name="connsiteX19" fmla="*/ 1641596 w 2382252"/>
                <a:gd name="connsiteY19" fmla="*/ 256382 h 1630975"/>
                <a:gd name="connsiteX20" fmla="*/ 1649834 w 2382252"/>
                <a:gd name="connsiteY20" fmla="*/ 114895 h 1630975"/>
                <a:gd name="connsiteX21" fmla="*/ 1888132 w 2382252"/>
                <a:gd name="connsiteY21" fmla="*/ 126311 h 1630975"/>
                <a:gd name="connsiteX22" fmla="*/ 1870873 w 2382252"/>
                <a:gd name="connsiteY22" fmla="*/ 4182 h 1630975"/>
                <a:gd name="connsiteX23" fmla="*/ 2382252 w 2382252"/>
                <a:gd name="connsiteY23" fmla="*/ 8345 h 1630975"/>
                <a:gd name="connsiteX0" fmla="*/ 0 w 2382252"/>
                <a:gd name="connsiteY0" fmla="*/ 1630975 h 1630975"/>
                <a:gd name="connsiteX1" fmla="*/ 223999 w 2382252"/>
                <a:gd name="connsiteY1" fmla="*/ 1619406 h 1630975"/>
                <a:gd name="connsiteX2" fmla="*/ 243427 w 2382252"/>
                <a:gd name="connsiteY2" fmla="*/ 1505244 h 1630975"/>
                <a:gd name="connsiteX3" fmla="*/ 348341 w 2382252"/>
                <a:gd name="connsiteY3" fmla="*/ 1493828 h 1630975"/>
                <a:gd name="connsiteX4" fmla="*/ 375542 w 2382252"/>
                <a:gd name="connsiteY4" fmla="*/ 1339708 h 1630975"/>
                <a:gd name="connsiteX5" fmla="*/ 475276 w 2382252"/>
                <a:gd name="connsiteY5" fmla="*/ 1316150 h 1630975"/>
                <a:gd name="connsiteX6" fmla="*/ 511381 w 2382252"/>
                <a:gd name="connsiteY6" fmla="*/ 1052279 h 1630975"/>
                <a:gd name="connsiteX7" fmla="*/ 553261 w 2382252"/>
                <a:gd name="connsiteY7" fmla="*/ 1072065 h 1630975"/>
                <a:gd name="connsiteX8" fmla="*/ 545080 w 2382252"/>
                <a:gd name="connsiteY8" fmla="*/ 846215 h 1630975"/>
                <a:gd name="connsiteX9" fmla="*/ 672978 w 2382252"/>
                <a:gd name="connsiteY9" fmla="*/ 869477 h 1630975"/>
                <a:gd name="connsiteX10" fmla="*/ 654233 w 2382252"/>
                <a:gd name="connsiteY10" fmla="*/ 773709 h 1630975"/>
                <a:gd name="connsiteX11" fmla="*/ 848830 w 2382252"/>
                <a:gd name="connsiteY11" fmla="*/ 779845 h 1630975"/>
                <a:gd name="connsiteX12" fmla="*/ 877555 w 2382252"/>
                <a:gd name="connsiteY12" fmla="*/ 638000 h 1630975"/>
                <a:gd name="connsiteX13" fmla="*/ 1053428 w 2382252"/>
                <a:gd name="connsiteY13" fmla="*/ 628964 h 1630975"/>
                <a:gd name="connsiteX14" fmla="*/ 1063599 w 2382252"/>
                <a:gd name="connsiteY14" fmla="*/ 512418 h 1630975"/>
                <a:gd name="connsiteX15" fmla="*/ 1219397 w 2382252"/>
                <a:gd name="connsiteY15" fmla="*/ 528448 h 1630975"/>
                <a:gd name="connsiteX16" fmla="*/ 1223967 w 2382252"/>
                <a:gd name="connsiteY16" fmla="*/ 383058 h 1630975"/>
                <a:gd name="connsiteX17" fmla="*/ 1400698 w 2382252"/>
                <a:gd name="connsiteY17" fmla="*/ 398230 h 1630975"/>
                <a:gd name="connsiteX18" fmla="*/ 1394649 w 2382252"/>
                <a:gd name="connsiteY18" fmla="*/ 252348 h 1630975"/>
                <a:gd name="connsiteX19" fmla="*/ 1641596 w 2382252"/>
                <a:gd name="connsiteY19" fmla="*/ 256382 h 1630975"/>
                <a:gd name="connsiteX20" fmla="*/ 1649834 w 2382252"/>
                <a:gd name="connsiteY20" fmla="*/ 114895 h 1630975"/>
                <a:gd name="connsiteX21" fmla="*/ 1888132 w 2382252"/>
                <a:gd name="connsiteY21" fmla="*/ 126311 h 1630975"/>
                <a:gd name="connsiteX22" fmla="*/ 1870873 w 2382252"/>
                <a:gd name="connsiteY22" fmla="*/ 4182 h 1630975"/>
                <a:gd name="connsiteX23" fmla="*/ 2382252 w 2382252"/>
                <a:gd name="connsiteY23" fmla="*/ 8345 h 1630975"/>
                <a:gd name="connsiteX0" fmla="*/ 0 w 2382252"/>
                <a:gd name="connsiteY0" fmla="*/ 1630975 h 1630975"/>
                <a:gd name="connsiteX1" fmla="*/ 223999 w 2382252"/>
                <a:gd name="connsiteY1" fmla="*/ 1619406 h 1630975"/>
                <a:gd name="connsiteX2" fmla="*/ 243427 w 2382252"/>
                <a:gd name="connsiteY2" fmla="*/ 1505244 h 1630975"/>
                <a:gd name="connsiteX3" fmla="*/ 348341 w 2382252"/>
                <a:gd name="connsiteY3" fmla="*/ 1493828 h 1630975"/>
                <a:gd name="connsiteX4" fmla="*/ 375542 w 2382252"/>
                <a:gd name="connsiteY4" fmla="*/ 1339708 h 1630975"/>
                <a:gd name="connsiteX5" fmla="*/ 475276 w 2382252"/>
                <a:gd name="connsiteY5" fmla="*/ 1316150 h 1630975"/>
                <a:gd name="connsiteX6" fmla="*/ 511381 w 2382252"/>
                <a:gd name="connsiteY6" fmla="*/ 1052279 h 1630975"/>
                <a:gd name="connsiteX7" fmla="*/ 553261 w 2382252"/>
                <a:gd name="connsiteY7" fmla="*/ 1072065 h 1630975"/>
                <a:gd name="connsiteX8" fmla="*/ 545080 w 2382252"/>
                <a:gd name="connsiteY8" fmla="*/ 846215 h 1630975"/>
                <a:gd name="connsiteX9" fmla="*/ 672978 w 2382252"/>
                <a:gd name="connsiteY9" fmla="*/ 869477 h 1630975"/>
                <a:gd name="connsiteX10" fmla="*/ 654233 w 2382252"/>
                <a:gd name="connsiteY10" fmla="*/ 773709 h 1630975"/>
                <a:gd name="connsiteX11" fmla="*/ 848830 w 2382252"/>
                <a:gd name="connsiteY11" fmla="*/ 779845 h 1630975"/>
                <a:gd name="connsiteX12" fmla="*/ 877555 w 2382252"/>
                <a:gd name="connsiteY12" fmla="*/ 638000 h 1630975"/>
                <a:gd name="connsiteX13" fmla="*/ 1053428 w 2382252"/>
                <a:gd name="connsiteY13" fmla="*/ 628964 h 1630975"/>
                <a:gd name="connsiteX14" fmla="*/ 1063599 w 2382252"/>
                <a:gd name="connsiteY14" fmla="*/ 512418 h 1630975"/>
                <a:gd name="connsiteX15" fmla="*/ 1219397 w 2382252"/>
                <a:gd name="connsiteY15" fmla="*/ 528448 h 1630975"/>
                <a:gd name="connsiteX16" fmla="*/ 1223967 w 2382252"/>
                <a:gd name="connsiteY16" fmla="*/ 383058 h 1630975"/>
                <a:gd name="connsiteX17" fmla="*/ 1400698 w 2382252"/>
                <a:gd name="connsiteY17" fmla="*/ 398230 h 1630975"/>
                <a:gd name="connsiteX18" fmla="*/ 1394649 w 2382252"/>
                <a:gd name="connsiteY18" fmla="*/ 252348 h 1630975"/>
                <a:gd name="connsiteX19" fmla="*/ 1641596 w 2382252"/>
                <a:gd name="connsiteY19" fmla="*/ 256382 h 1630975"/>
                <a:gd name="connsiteX20" fmla="*/ 1649834 w 2382252"/>
                <a:gd name="connsiteY20" fmla="*/ 114895 h 1630975"/>
                <a:gd name="connsiteX21" fmla="*/ 1888132 w 2382252"/>
                <a:gd name="connsiteY21" fmla="*/ 126311 h 1630975"/>
                <a:gd name="connsiteX22" fmla="*/ 1870873 w 2382252"/>
                <a:gd name="connsiteY22" fmla="*/ 4182 h 1630975"/>
                <a:gd name="connsiteX23" fmla="*/ 2382252 w 2382252"/>
                <a:gd name="connsiteY23" fmla="*/ 8345 h 1630975"/>
                <a:gd name="connsiteX0" fmla="*/ 0 w 2382252"/>
                <a:gd name="connsiteY0" fmla="*/ 1630975 h 1630975"/>
                <a:gd name="connsiteX1" fmla="*/ 223999 w 2382252"/>
                <a:gd name="connsiteY1" fmla="*/ 1619406 h 1630975"/>
                <a:gd name="connsiteX2" fmla="*/ 243427 w 2382252"/>
                <a:gd name="connsiteY2" fmla="*/ 1505244 h 1630975"/>
                <a:gd name="connsiteX3" fmla="*/ 348341 w 2382252"/>
                <a:gd name="connsiteY3" fmla="*/ 1493828 h 1630975"/>
                <a:gd name="connsiteX4" fmla="*/ 375542 w 2382252"/>
                <a:gd name="connsiteY4" fmla="*/ 1339708 h 1630975"/>
                <a:gd name="connsiteX5" fmla="*/ 475276 w 2382252"/>
                <a:gd name="connsiteY5" fmla="*/ 1316150 h 1630975"/>
                <a:gd name="connsiteX6" fmla="*/ 511381 w 2382252"/>
                <a:gd name="connsiteY6" fmla="*/ 1052279 h 1630975"/>
                <a:gd name="connsiteX7" fmla="*/ 553261 w 2382252"/>
                <a:gd name="connsiteY7" fmla="*/ 1072065 h 1630975"/>
                <a:gd name="connsiteX8" fmla="*/ 545080 w 2382252"/>
                <a:gd name="connsiteY8" fmla="*/ 846215 h 1630975"/>
                <a:gd name="connsiteX9" fmla="*/ 672978 w 2382252"/>
                <a:gd name="connsiteY9" fmla="*/ 869477 h 1630975"/>
                <a:gd name="connsiteX10" fmla="*/ 654233 w 2382252"/>
                <a:gd name="connsiteY10" fmla="*/ 773709 h 1630975"/>
                <a:gd name="connsiteX11" fmla="*/ 848830 w 2382252"/>
                <a:gd name="connsiteY11" fmla="*/ 779845 h 1630975"/>
                <a:gd name="connsiteX12" fmla="*/ 877555 w 2382252"/>
                <a:gd name="connsiteY12" fmla="*/ 638000 h 1630975"/>
                <a:gd name="connsiteX13" fmla="*/ 1053428 w 2382252"/>
                <a:gd name="connsiteY13" fmla="*/ 628964 h 1630975"/>
                <a:gd name="connsiteX14" fmla="*/ 1063599 w 2382252"/>
                <a:gd name="connsiteY14" fmla="*/ 512418 h 1630975"/>
                <a:gd name="connsiteX15" fmla="*/ 1219397 w 2382252"/>
                <a:gd name="connsiteY15" fmla="*/ 528448 h 1630975"/>
                <a:gd name="connsiteX16" fmla="*/ 1223967 w 2382252"/>
                <a:gd name="connsiteY16" fmla="*/ 383058 h 1630975"/>
                <a:gd name="connsiteX17" fmla="*/ 1400698 w 2382252"/>
                <a:gd name="connsiteY17" fmla="*/ 398230 h 1630975"/>
                <a:gd name="connsiteX18" fmla="*/ 1394649 w 2382252"/>
                <a:gd name="connsiteY18" fmla="*/ 252348 h 1630975"/>
                <a:gd name="connsiteX19" fmla="*/ 1641596 w 2382252"/>
                <a:gd name="connsiteY19" fmla="*/ 256382 h 1630975"/>
                <a:gd name="connsiteX20" fmla="*/ 1649834 w 2382252"/>
                <a:gd name="connsiteY20" fmla="*/ 114895 h 1630975"/>
                <a:gd name="connsiteX21" fmla="*/ 1888132 w 2382252"/>
                <a:gd name="connsiteY21" fmla="*/ 126311 h 1630975"/>
                <a:gd name="connsiteX22" fmla="*/ 1870873 w 2382252"/>
                <a:gd name="connsiteY22" fmla="*/ 4182 h 1630975"/>
                <a:gd name="connsiteX23" fmla="*/ 2382252 w 2382252"/>
                <a:gd name="connsiteY23" fmla="*/ 8345 h 1630975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3427 w 2382252"/>
                <a:gd name="connsiteY2" fmla="*/ 1505244 h 1631281"/>
                <a:gd name="connsiteX3" fmla="*/ 348341 w 2382252"/>
                <a:gd name="connsiteY3" fmla="*/ 1493828 h 1631281"/>
                <a:gd name="connsiteX4" fmla="*/ 375542 w 2382252"/>
                <a:gd name="connsiteY4" fmla="*/ 133970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48341 w 2382252"/>
                <a:gd name="connsiteY3" fmla="*/ 1493828 h 1631281"/>
                <a:gd name="connsiteX4" fmla="*/ 375542 w 2382252"/>
                <a:gd name="connsiteY4" fmla="*/ 133970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48341 w 2382252"/>
                <a:gd name="connsiteY3" fmla="*/ 1493828 h 1631281"/>
                <a:gd name="connsiteX4" fmla="*/ 375542 w 2382252"/>
                <a:gd name="connsiteY4" fmla="*/ 133970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48341 w 2382252"/>
                <a:gd name="connsiteY3" fmla="*/ 1493828 h 1631281"/>
                <a:gd name="connsiteX4" fmla="*/ 375542 w 2382252"/>
                <a:gd name="connsiteY4" fmla="*/ 133970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48341 w 2382252"/>
                <a:gd name="connsiteY3" fmla="*/ 1493828 h 1631281"/>
                <a:gd name="connsiteX4" fmla="*/ 375542 w 2382252"/>
                <a:gd name="connsiteY4" fmla="*/ 133970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75542 w 2382252"/>
                <a:gd name="connsiteY4" fmla="*/ 133970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75542 w 2382252"/>
                <a:gd name="connsiteY4" fmla="*/ 133970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75542 w 2382252"/>
                <a:gd name="connsiteY4" fmla="*/ 133970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65167 w 2382252"/>
                <a:gd name="connsiteY9" fmla="*/ 854178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65167 w 2382252"/>
                <a:gd name="connsiteY9" fmla="*/ 854178 h 1631281"/>
                <a:gd name="connsiteX10" fmla="*/ 656836 w 2382252"/>
                <a:gd name="connsiteY10" fmla="*/ 769885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65167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62564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0167 w 2382252"/>
                <a:gd name="connsiteY14" fmla="*/ 527716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1363 w 2382252"/>
                <a:gd name="connsiteY16" fmla="*/ 39070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1363 w 2382252"/>
                <a:gd name="connsiteY16" fmla="*/ 390708 h 1631281"/>
                <a:gd name="connsiteX17" fmla="*/ 1398095 w 2382252"/>
                <a:gd name="connsiteY17" fmla="*/ 379106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1363 w 2382252"/>
                <a:gd name="connsiteY16" fmla="*/ 390708 h 1631281"/>
                <a:gd name="connsiteX17" fmla="*/ 1395492 w 2382252"/>
                <a:gd name="connsiteY17" fmla="*/ 39058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1363 w 2382252"/>
                <a:gd name="connsiteY16" fmla="*/ 390708 h 1631281"/>
                <a:gd name="connsiteX17" fmla="*/ 1395492 w 2382252"/>
                <a:gd name="connsiteY17" fmla="*/ 390580 h 1631281"/>
                <a:gd name="connsiteX18" fmla="*/ 1399855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1363 w 2382252"/>
                <a:gd name="connsiteY16" fmla="*/ 390708 h 1631281"/>
                <a:gd name="connsiteX17" fmla="*/ 1395492 w 2382252"/>
                <a:gd name="connsiteY17" fmla="*/ 390580 h 1631281"/>
                <a:gd name="connsiteX18" fmla="*/ 1399855 w 2382252"/>
                <a:gd name="connsiteY18" fmla="*/ 252348 h 1631281"/>
                <a:gd name="connsiteX19" fmla="*/ 1641596 w 2382252"/>
                <a:gd name="connsiteY19" fmla="*/ 252557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1363 w 2382252"/>
                <a:gd name="connsiteY16" fmla="*/ 390708 h 1631281"/>
                <a:gd name="connsiteX17" fmla="*/ 1395492 w 2382252"/>
                <a:gd name="connsiteY17" fmla="*/ 390580 h 1631281"/>
                <a:gd name="connsiteX18" fmla="*/ 1399855 w 2382252"/>
                <a:gd name="connsiteY18" fmla="*/ 252348 h 1631281"/>
                <a:gd name="connsiteX19" fmla="*/ 1641596 w 2382252"/>
                <a:gd name="connsiteY19" fmla="*/ 252557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1363 w 2382252"/>
                <a:gd name="connsiteY16" fmla="*/ 390708 h 1631281"/>
                <a:gd name="connsiteX17" fmla="*/ 1395492 w 2382252"/>
                <a:gd name="connsiteY17" fmla="*/ 390580 h 1631281"/>
                <a:gd name="connsiteX18" fmla="*/ 1399855 w 2382252"/>
                <a:gd name="connsiteY18" fmla="*/ 252348 h 1631281"/>
                <a:gd name="connsiteX19" fmla="*/ 1641596 w 2382252"/>
                <a:gd name="connsiteY19" fmla="*/ 252557 h 1631281"/>
                <a:gd name="connsiteX20" fmla="*/ 1644626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1363 w 2382252"/>
                <a:gd name="connsiteY16" fmla="*/ 390708 h 1631281"/>
                <a:gd name="connsiteX17" fmla="*/ 1395492 w 2382252"/>
                <a:gd name="connsiteY17" fmla="*/ 390580 h 1631281"/>
                <a:gd name="connsiteX18" fmla="*/ 1399855 w 2382252"/>
                <a:gd name="connsiteY18" fmla="*/ 252348 h 1631281"/>
                <a:gd name="connsiteX19" fmla="*/ 1641596 w 2382252"/>
                <a:gd name="connsiteY19" fmla="*/ 252557 h 1631281"/>
                <a:gd name="connsiteX20" fmla="*/ 1644626 w 2382252"/>
                <a:gd name="connsiteY20" fmla="*/ 114895 h 1631281"/>
                <a:gd name="connsiteX21" fmla="*/ 1885529 w 2382252"/>
                <a:gd name="connsiteY21" fmla="*/ 11866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4101 h 1634407"/>
                <a:gd name="connsiteX1" fmla="*/ 237017 w 2382252"/>
                <a:gd name="connsiteY1" fmla="*/ 1630182 h 1634407"/>
                <a:gd name="connsiteX2" fmla="*/ 240824 w 2382252"/>
                <a:gd name="connsiteY2" fmla="*/ 1516020 h 1634407"/>
                <a:gd name="connsiteX3" fmla="*/ 353548 w 2382252"/>
                <a:gd name="connsiteY3" fmla="*/ 1512252 h 1634407"/>
                <a:gd name="connsiteX4" fmla="*/ 357316 w 2382252"/>
                <a:gd name="connsiteY4" fmla="*/ 1335184 h 1634407"/>
                <a:gd name="connsiteX5" fmla="*/ 475276 w 2382252"/>
                <a:gd name="connsiteY5" fmla="*/ 1326925 h 1634407"/>
                <a:gd name="connsiteX6" fmla="*/ 500967 w 2382252"/>
                <a:gd name="connsiteY6" fmla="*/ 1070705 h 1634407"/>
                <a:gd name="connsiteX7" fmla="*/ 553261 w 2382252"/>
                <a:gd name="connsiteY7" fmla="*/ 1075191 h 1634407"/>
                <a:gd name="connsiteX8" fmla="*/ 547684 w 2382252"/>
                <a:gd name="connsiteY8" fmla="*/ 856991 h 1634407"/>
                <a:gd name="connsiteX9" fmla="*/ 652150 w 2382252"/>
                <a:gd name="connsiteY9" fmla="*/ 857304 h 1634407"/>
                <a:gd name="connsiteX10" fmla="*/ 656836 w 2382252"/>
                <a:gd name="connsiteY10" fmla="*/ 773011 h 1634407"/>
                <a:gd name="connsiteX11" fmla="*/ 851433 w 2382252"/>
                <a:gd name="connsiteY11" fmla="*/ 771498 h 1634407"/>
                <a:gd name="connsiteX12" fmla="*/ 861934 w 2382252"/>
                <a:gd name="connsiteY12" fmla="*/ 641126 h 1634407"/>
                <a:gd name="connsiteX13" fmla="*/ 1045618 w 2382252"/>
                <a:gd name="connsiteY13" fmla="*/ 643563 h 1634407"/>
                <a:gd name="connsiteX14" fmla="*/ 1045374 w 2382252"/>
                <a:gd name="connsiteY14" fmla="*/ 530842 h 1634407"/>
                <a:gd name="connsiteX15" fmla="*/ 1219397 w 2382252"/>
                <a:gd name="connsiteY15" fmla="*/ 531574 h 1634407"/>
                <a:gd name="connsiteX16" fmla="*/ 1221363 w 2382252"/>
                <a:gd name="connsiteY16" fmla="*/ 393834 h 1634407"/>
                <a:gd name="connsiteX17" fmla="*/ 1395492 w 2382252"/>
                <a:gd name="connsiteY17" fmla="*/ 393706 h 1634407"/>
                <a:gd name="connsiteX18" fmla="*/ 1399855 w 2382252"/>
                <a:gd name="connsiteY18" fmla="*/ 255474 h 1634407"/>
                <a:gd name="connsiteX19" fmla="*/ 1641596 w 2382252"/>
                <a:gd name="connsiteY19" fmla="*/ 255683 h 1634407"/>
                <a:gd name="connsiteX20" fmla="*/ 1644626 w 2382252"/>
                <a:gd name="connsiteY20" fmla="*/ 118021 h 1634407"/>
                <a:gd name="connsiteX21" fmla="*/ 1885529 w 2382252"/>
                <a:gd name="connsiteY21" fmla="*/ 121787 h 1634407"/>
                <a:gd name="connsiteX22" fmla="*/ 1881287 w 2382252"/>
                <a:gd name="connsiteY22" fmla="*/ 3483 h 1634407"/>
                <a:gd name="connsiteX23" fmla="*/ 2382252 w 2382252"/>
                <a:gd name="connsiteY23" fmla="*/ 11471 h 1634407"/>
                <a:gd name="connsiteX0" fmla="*/ 0 w 2382252"/>
                <a:gd name="connsiteY0" fmla="*/ 1630618 h 1630924"/>
                <a:gd name="connsiteX1" fmla="*/ 237017 w 2382252"/>
                <a:gd name="connsiteY1" fmla="*/ 1626699 h 1630924"/>
                <a:gd name="connsiteX2" fmla="*/ 240824 w 2382252"/>
                <a:gd name="connsiteY2" fmla="*/ 1512537 h 1630924"/>
                <a:gd name="connsiteX3" fmla="*/ 353548 w 2382252"/>
                <a:gd name="connsiteY3" fmla="*/ 1508769 h 1630924"/>
                <a:gd name="connsiteX4" fmla="*/ 357316 w 2382252"/>
                <a:gd name="connsiteY4" fmla="*/ 1331701 h 1630924"/>
                <a:gd name="connsiteX5" fmla="*/ 475276 w 2382252"/>
                <a:gd name="connsiteY5" fmla="*/ 1323442 h 1630924"/>
                <a:gd name="connsiteX6" fmla="*/ 500967 w 2382252"/>
                <a:gd name="connsiteY6" fmla="*/ 1067222 h 1630924"/>
                <a:gd name="connsiteX7" fmla="*/ 553261 w 2382252"/>
                <a:gd name="connsiteY7" fmla="*/ 1071708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66984 w 2382252"/>
                <a:gd name="connsiteY1" fmla="*/ 1626699 h 1630924"/>
                <a:gd name="connsiteX2" fmla="*/ 240824 w 2382252"/>
                <a:gd name="connsiteY2" fmla="*/ 1512537 h 1630924"/>
                <a:gd name="connsiteX3" fmla="*/ 353548 w 2382252"/>
                <a:gd name="connsiteY3" fmla="*/ 1508769 h 1630924"/>
                <a:gd name="connsiteX4" fmla="*/ 357316 w 2382252"/>
                <a:gd name="connsiteY4" fmla="*/ 1331701 h 1630924"/>
                <a:gd name="connsiteX5" fmla="*/ 475276 w 2382252"/>
                <a:gd name="connsiteY5" fmla="*/ 1323442 h 1630924"/>
                <a:gd name="connsiteX6" fmla="*/ 500967 w 2382252"/>
                <a:gd name="connsiteY6" fmla="*/ 1067222 h 1630924"/>
                <a:gd name="connsiteX7" fmla="*/ 553261 w 2382252"/>
                <a:gd name="connsiteY7" fmla="*/ 1071708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66984 w 2382252"/>
                <a:gd name="connsiteY1" fmla="*/ 1626699 h 1630924"/>
                <a:gd name="connsiteX2" fmla="*/ 156785 w 2382252"/>
                <a:gd name="connsiteY2" fmla="*/ 1558080 h 1630924"/>
                <a:gd name="connsiteX3" fmla="*/ 353548 w 2382252"/>
                <a:gd name="connsiteY3" fmla="*/ 1508769 h 1630924"/>
                <a:gd name="connsiteX4" fmla="*/ 357316 w 2382252"/>
                <a:gd name="connsiteY4" fmla="*/ 1331701 h 1630924"/>
                <a:gd name="connsiteX5" fmla="*/ 475276 w 2382252"/>
                <a:gd name="connsiteY5" fmla="*/ 1323442 h 1630924"/>
                <a:gd name="connsiteX6" fmla="*/ 500967 w 2382252"/>
                <a:gd name="connsiteY6" fmla="*/ 1067222 h 1630924"/>
                <a:gd name="connsiteX7" fmla="*/ 553261 w 2382252"/>
                <a:gd name="connsiteY7" fmla="*/ 1071708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166984 w 2382252"/>
                <a:gd name="connsiteY1" fmla="*/ 1626699 h 1630924"/>
                <a:gd name="connsiteX2" fmla="*/ 156785 w 2382252"/>
                <a:gd name="connsiteY2" fmla="*/ 1558080 h 1630924"/>
                <a:gd name="connsiteX3" fmla="*/ 339542 w 2382252"/>
                <a:gd name="connsiteY3" fmla="*/ 1563421 h 1630924"/>
                <a:gd name="connsiteX4" fmla="*/ 357316 w 2382252"/>
                <a:gd name="connsiteY4" fmla="*/ 1331701 h 1630924"/>
                <a:gd name="connsiteX5" fmla="*/ 475276 w 2382252"/>
                <a:gd name="connsiteY5" fmla="*/ 1323442 h 1630924"/>
                <a:gd name="connsiteX6" fmla="*/ 500967 w 2382252"/>
                <a:gd name="connsiteY6" fmla="*/ 1067222 h 1630924"/>
                <a:gd name="connsiteX7" fmla="*/ 553261 w 2382252"/>
                <a:gd name="connsiteY7" fmla="*/ 1071708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619"/>
                <a:gd name="connsiteX1" fmla="*/ 159981 w 2382252"/>
                <a:gd name="connsiteY1" fmla="*/ 1622144 h 1630619"/>
                <a:gd name="connsiteX2" fmla="*/ 156785 w 2382252"/>
                <a:gd name="connsiteY2" fmla="*/ 1558080 h 1630619"/>
                <a:gd name="connsiteX3" fmla="*/ 339542 w 2382252"/>
                <a:gd name="connsiteY3" fmla="*/ 1563421 h 1630619"/>
                <a:gd name="connsiteX4" fmla="*/ 357316 w 2382252"/>
                <a:gd name="connsiteY4" fmla="*/ 1331701 h 1630619"/>
                <a:gd name="connsiteX5" fmla="*/ 475276 w 2382252"/>
                <a:gd name="connsiteY5" fmla="*/ 1323442 h 1630619"/>
                <a:gd name="connsiteX6" fmla="*/ 500967 w 2382252"/>
                <a:gd name="connsiteY6" fmla="*/ 1067222 h 1630619"/>
                <a:gd name="connsiteX7" fmla="*/ 553261 w 2382252"/>
                <a:gd name="connsiteY7" fmla="*/ 1071708 h 1630619"/>
                <a:gd name="connsiteX8" fmla="*/ 547684 w 2382252"/>
                <a:gd name="connsiteY8" fmla="*/ 853508 h 1630619"/>
                <a:gd name="connsiteX9" fmla="*/ 652150 w 2382252"/>
                <a:gd name="connsiteY9" fmla="*/ 853821 h 1630619"/>
                <a:gd name="connsiteX10" fmla="*/ 656836 w 2382252"/>
                <a:gd name="connsiteY10" fmla="*/ 769528 h 1630619"/>
                <a:gd name="connsiteX11" fmla="*/ 851433 w 2382252"/>
                <a:gd name="connsiteY11" fmla="*/ 768015 h 1630619"/>
                <a:gd name="connsiteX12" fmla="*/ 861934 w 2382252"/>
                <a:gd name="connsiteY12" fmla="*/ 637643 h 1630619"/>
                <a:gd name="connsiteX13" fmla="*/ 1045618 w 2382252"/>
                <a:gd name="connsiteY13" fmla="*/ 640080 h 1630619"/>
                <a:gd name="connsiteX14" fmla="*/ 1045374 w 2382252"/>
                <a:gd name="connsiteY14" fmla="*/ 527359 h 1630619"/>
                <a:gd name="connsiteX15" fmla="*/ 1219397 w 2382252"/>
                <a:gd name="connsiteY15" fmla="*/ 528091 h 1630619"/>
                <a:gd name="connsiteX16" fmla="*/ 1221363 w 2382252"/>
                <a:gd name="connsiteY16" fmla="*/ 390351 h 1630619"/>
                <a:gd name="connsiteX17" fmla="*/ 1395492 w 2382252"/>
                <a:gd name="connsiteY17" fmla="*/ 390223 h 1630619"/>
                <a:gd name="connsiteX18" fmla="*/ 1399855 w 2382252"/>
                <a:gd name="connsiteY18" fmla="*/ 251991 h 1630619"/>
                <a:gd name="connsiteX19" fmla="*/ 1641596 w 2382252"/>
                <a:gd name="connsiteY19" fmla="*/ 252200 h 1630619"/>
                <a:gd name="connsiteX20" fmla="*/ 1644626 w 2382252"/>
                <a:gd name="connsiteY20" fmla="*/ 114538 h 1630619"/>
                <a:gd name="connsiteX21" fmla="*/ 1885529 w 2382252"/>
                <a:gd name="connsiteY21" fmla="*/ 118304 h 1630619"/>
                <a:gd name="connsiteX22" fmla="*/ 1881287 w 2382252"/>
                <a:gd name="connsiteY22" fmla="*/ 0 h 1630619"/>
                <a:gd name="connsiteX23" fmla="*/ 2382252 w 2382252"/>
                <a:gd name="connsiteY23" fmla="*/ 7988 h 1630619"/>
                <a:gd name="connsiteX0" fmla="*/ 0 w 2382252"/>
                <a:gd name="connsiteY0" fmla="*/ 1630618 h 1630617"/>
                <a:gd name="connsiteX1" fmla="*/ 159981 w 2382252"/>
                <a:gd name="connsiteY1" fmla="*/ 1622144 h 1630617"/>
                <a:gd name="connsiteX2" fmla="*/ 156785 w 2382252"/>
                <a:gd name="connsiteY2" fmla="*/ 1558080 h 1630617"/>
                <a:gd name="connsiteX3" fmla="*/ 339542 w 2382252"/>
                <a:gd name="connsiteY3" fmla="*/ 1563421 h 1630617"/>
                <a:gd name="connsiteX4" fmla="*/ 357316 w 2382252"/>
                <a:gd name="connsiteY4" fmla="*/ 1308929 h 1630617"/>
                <a:gd name="connsiteX5" fmla="*/ 475276 w 2382252"/>
                <a:gd name="connsiteY5" fmla="*/ 1323442 h 1630617"/>
                <a:gd name="connsiteX6" fmla="*/ 500967 w 2382252"/>
                <a:gd name="connsiteY6" fmla="*/ 1067222 h 1630617"/>
                <a:gd name="connsiteX7" fmla="*/ 553261 w 2382252"/>
                <a:gd name="connsiteY7" fmla="*/ 1071708 h 1630617"/>
                <a:gd name="connsiteX8" fmla="*/ 547684 w 2382252"/>
                <a:gd name="connsiteY8" fmla="*/ 853508 h 1630617"/>
                <a:gd name="connsiteX9" fmla="*/ 652150 w 2382252"/>
                <a:gd name="connsiteY9" fmla="*/ 853821 h 1630617"/>
                <a:gd name="connsiteX10" fmla="*/ 656836 w 2382252"/>
                <a:gd name="connsiteY10" fmla="*/ 769528 h 1630617"/>
                <a:gd name="connsiteX11" fmla="*/ 851433 w 2382252"/>
                <a:gd name="connsiteY11" fmla="*/ 768015 h 1630617"/>
                <a:gd name="connsiteX12" fmla="*/ 861934 w 2382252"/>
                <a:gd name="connsiteY12" fmla="*/ 637643 h 1630617"/>
                <a:gd name="connsiteX13" fmla="*/ 1045618 w 2382252"/>
                <a:gd name="connsiteY13" fmla="*/ 640080 h 1630617"/>
                <a:gd name="connsiteX14" fmla="*/ 1045374 w 2382252"/>
                <a:gd name="connsiteY14" fmla="*/ 527359 h 1630617"/>
                <a:gd name="connsiteX15" fmla="*/ 1219397 w 2382252"/>
                <a:gd name="connsiteY15" fmla="*/ 528091 h 1630617"/>
                <a:gd name="connsiteX16" fmla="*/ 1221363 w 2382252"/>
                <a:gd name="connsiteY16" fmla="*/ 390351 h 1630617"/>
                <a:gd name="connsiteX17" fmla="*/ 1395492 w 2382252"/>
                <a:gd name="connsiteY17" fmla="*/ 390223 h 1630617"/>
                <a:gd name="connsiteX18" fmla="*/ 1399855 w 2382252"/>
                <a:gd name="connsiteY18" fmla="*/ 251991 h 1630617"/>
                <a:gd name="connsiteX19" fmla="*/ 1641596 w 2382252"/>
                <a:gd name="connsiteY19" fmla="*/ 252200 h 1630617"/>
                <a:gd name="connsiteX20" fmla="*/ 1644626 w 2382252"/>
                <a:gd name="connsiteY20" fmla="*/ 114538 h 1630617"/>
                <a:gd name="connsiteX21" fmla="*/ 1885529 w 2382252"/>
                <a:gd name="connsiteY21" fmla="*/ 118304 h 1630617"/>
                <a:gd name="connsiteX22" fmla="*/ 1881287 w 2382252"/>
                <a:gd name="connsiteY22" fmla="*/ 0 h 1630617"/>
                <a:gd name="connsiteX23" fmla="*/ 2382252 w 2382252"/>
                <a:gd name="connsiteY23" fmla="*/ 7988 h 1630617"/>
                <a:gd name="connsiteX0" fmla="*/ 0 w 2382252"/>
                <a:gd name="connsiteY0" fmla="*/ 1630618 h 1630619"/>
                <a:gd name="connsiteX1" fmla="*/ 159981 w 2382252"/>
                <a:gd name="connsiteY1" fmla="*/ 1622144 h 1630619"/>
                <a:gd name="connsiteX2" fmla="*/ 156785 w 2382252"/>
                <a:gd name="connsiteY2" fmla="*/ 1558080 h 1630619"/>
                <a:gd name="connsiteX3" fmla="*/ 339542 w 2382252"/>
                <a:gd name="connsiteY3" fmla="*/ 1563421 h 1630619"/>
                <a:gd name="connsiteX4" fmla="*/ 357316 w 2382252"/>
                <a:gd name="connsiteY4" fmla="*/ 1308929 h 1630619"/>
                <a:gd name="connsiteX5" fmla="*/ 475276 w 2382252"/>
                <a:gd name="connsiteY5" fmla="*/ 1305226 h 1630619"/>
                <a:gd name="connsiteX6" fmla="*/ 500967 w 2382252"/>
                <a:gd name="connsiteY6" fmla="*/ 1067222 h 1630619"/>
                <a:gd name="connsiteX7" fmla="*/ 553261 w 2382252"/>
                <a:gd name="connsiteY7" fmla="*/ 1071708 h 1630619"/>
                <a:gd name="connsiteX8" fmla="*/ 547684 w 2382252"/>
                <a:gd name="connsiteY8" fmla="*/ 853508 h 1630619"/>
                <a:gd name="connsiteX9" fmla="*/ 652150 w 2382252"/>
                <a:gd name="connsiteY9" fmla="*/ 853821 h 1630619"/>
                <a:gd name="connsiteX10" fmla="*/ 656836 w 2382252"/>
                <a:gd name="connsiteY10" fmla="*/ 769528 h 1630619"/>
                <a:gd name="connsiteX11" fmla="*/ 851433 w 2382252"/>
                <a:gd name="connsiteY11" fmla="*/ 768015 h 1630619"/>
                <a:gd name="connsiteX12" fmla="*/ 861934 w 2382252"/>
                <a:gd name="connsiteY12" fmla="*/ 637643 h 1630619"/>
                <a:gd name="connsiteX13" fmla="*/ 1045618 w 2382252"/>
                <a:gd name="connsiteY13" fmla="*/ 640080 h 1630619"/>
                <a:gd name="connsiteX14" fmla="*/ 1045374 w 2382252"/>
                <a:gd name="connsiteY14" fmla="*/ 527359 h 1630619"/>
                <a:gd name="connsiteX15" fmla="*/ 1219397 w 2382252"/>
                <a:gd name="connsiteY15" fmla="*/ 528091 h 1630619"/>
                <a:gd name="connsiteX16" fmla="*/ 1221363 w 2382252"/>
                <a:gd name="connsiteY16" fmla="*/ 390351 h 1630619"/>
                <a:gd name="connsiteX17" fmla="*/ 1395492 w 2382252"/>
                <a:gd name="connsiteY17" fmla="*/ 390223 h 1630619"/>
                <a:gd name="connsiteX18" fmla="*/ 1399855 w 2382252"/>
                <a:gd name="connsiteY18" fmla="*/ 251991 h 1630619"/>
                <a:gd name="connsiteX19" fmla="*/ 1641596 w 2382252"/>
                <a:gd name="connsiteY19" fmla="*/ 252200 h 1630619"/>
                <a:gd name="connsiteX20" fmla="*/ 1644626 w 2382252"/>
                <a:gd name="connsiteY20" fmla="*/ 114538 h 1630619"/>
                <a:gd name="connsiteX21" fmla="*/ 1885529 w 2382252"/>
                <a:gd name="connsiteY21" fmla="*/ 118304 h 1630619"/>
                <a:gd name="connsiteX22" fmla="*/ 1881287 w 2382252"/>
                <a:gd name="connsiteY22" fmla="*/ 0 h 1630619"/>
                <a:gd name="connsiteX23" fmla="*/ 2382252 w 2382252"/>
                <a:gd name="connsiteY23" fmla="*/ 7988 h 1630619"/>
                <a:gd name="connsiteX0" fmla="*/ 0 w 2382252"/>
                <a:gd name="connsiteY0" fmla="*/ 1630618 h 1630617"/>
                <a:gd name="connsiteX1" fmla="*/ 159981 w 2382252"/>
                <a:gd name="connsiteY1" fmla="*/ 1622144 h 1630617"/>
                <a:gd name="connsiteX2" fmla="*/ 156785 w 2382252"/>
                <a:gd name="connsiteY2" fmla="*/ 1558080 h 1630617"/>
                <a:gd name="connsiteX3" fmla="*/ 339542 w 2382252"/>
                <a:gd name="connsiteY3" fmla="*/ 1563421 h 1630617"/>
                <a:gd name="connsiteX4" fmla="*/ 338640 w 2382252"/>
                <a:gd name="connsiteY4" fmla="*/ 1299820 h 1630617"/>
                <a:gd name="connsiteX5" fmla="*/ 475276 w 2382252"/>
                <a:gd name="connsiteY5" fmla="*/ 1305226 h 1630617"/>
                <a:gd name="connsiteX6" fmla="*/ 500967 w 2382252"/>
                <a:gd name="connsiteY6" fmla="*/ 1067222 h 1630617"/>
                <a:gd name="connsiteX7" fmla="*/ 553261 w 2382252"/>
                <a:gd name="connsiteY7" fmla="*/ 1071708 h 1630617"/>
                <a:gd name="connsiteX8" fmla="*/ 547684 w 2382252"/>
                <a:gd name="connsiteY8" fmla="*/ 853508 h 1630617"/>
                <a:gd name="connsiteX9" fmla="*/ 652150 w 2382252"/>
                <a:gd name="connsiteY9" fmla="*/ 853821 h 1630617"/>
                <a:gd name="connsiteX10" fmla="*/ 656836 w 2382252"/>
                <a:gd name="connsiteY10" fmla="*/ 769528 h 1630617"/>
                <a:gd name="connsiteX11" fmla="*/ 851433 w 2382252"/>
                <a:gd name="connsiteY11" fmla="*/ 768015 h 1630617"/>
                <a:gd name="connsiteX12" fmla="*/ 861934 w 2382252"/>
                <a:gd name="connsiteY12" fmla="*/ 637643 h 1630617"/>
                <a:gd name="connsiteX13" fmla="*/ 1045618 w 2382252"/>
                <a:gd name="connsiteY13" fmla="*/ 640080 h 1630617"/>
                <a:gd name="connsiteX14" fmla="*/ 1045374 w 2382252"/>
                <a:gd name="connsiteY14" fmla="*/ 527359 h 1630617"/>
                <a:gd name="connsiteX15" fmla="*/ 1219397 w 2382252"/>
                <a:gd name="connsiteY15" fmla="*/ 528091 h 1630617"/>
                <a:gd name="connsiteX16" fmla="*/ 1221363 w 2382252"/>
                <a:gd name="connsiteY16" fmla="*/ 390351 h 1630617"/>
                <a:gd name="connsiteX17" fmla="*/ 1395492 w 2382252"/>
                <a:gd name="connsiteY17" fmla="*/ 390223 h 1630617"/>
                <a:gd name="connsiteX18" fmla="*/ 1399855 w 2382252"/>
                <a:gd name="connsiteY18" fmla="*/ 251991 h 1630617"/>
                <a:gd name="connsiteX19" fmla="*/ 1641596 w 2382252"/>
                <a:gd name="connsiteY19" fmla="*/ 252200 h 1630617"/>
                <a:gd name="connsiteX20" fmla="*/ 1644626 w 2382252"/>
                <a:gd name="connsiteY20" fmla="*/ 114538 h 1630617"/>
                <a:gd name="connsiteX21" fmla="*/ 1885529 w 2382252"/>
                <a:gd name="connsiteY21" fmla="*/ 118304 h 1630617"/>
                <a:gd name="connsiteX22" fmla="*/ 1881287 w 2382252"/>
                <a:gd name="connsiteY22" fmla="*/ 0 h 1630617"/>
                <a:gd name="connsiteX23" fmla="*/ 2382252 w 2382252"/>
                <a:gd name="connsiteY23" fmla="*/ 7988 h 1630617"/>
                <a:gd name="connsiteX0" fmla="*/ 0 w 2382252"/>
                <a:gd name="connsiteY0" fmla="*/ 1630618 h 1630619"/>
                <a:gd name="connsiteX1" fmla="*/ 159981 w 2382252"/>
                <a:gd name="connsiteY1" fmla="*/ 1622144 h 1630619"/>
                <a:gd name="connsiteX2" fmla="*/ 156785 w 2382252"/>
                <a:gd name="connsiteY2" fmla="*/ 1558080 h 1630619"/>
                <a:gd name="connsiteX3" fmla="*/ 339542 w 2382252"/>
                <a:gd name="connsiteY3" fmla="*/ 1563421 h 1630619"/>
                <a:gd name="connsiteX4" fmla="*/ 338640 w 2382252"/>
                <a:gd name="connsiteY4" fmla="*/ 1299820 h 1630619"/>
                <a:gd name="connsiteX5" fmla="*/ 475276 w 2382252"/>
                <a:gd name="connsiteY5" fmla="*/ 1305226 h 1630619"/>
                <a:gd name="connsiteX6" fmla="*/ 482292 w 2382252"/>
                <a:gd name="connsiteY6" fmla="*/ 1103657 h 1630619"/>
                <a:gd name="connsiteX7" fmla="*/ 553261 w 2382252"/>
                <a:gd name="connsiteY7" fmla="*/ 1071708 h 1630619"/>
                <a:gd name="connsiteX8" fmla="*/ 547684 w 2382252"/>
                <a:gd name="connsiteY8" fmla="*/ 853508 h 1630619"/>
                <a:gd name="connsiteX9" fmla="*/ 652150 w 2382252"/>
                <a:gd name="connsiteY9" fmla="*/ 853821 h 1630619"/>
                <a:gd name="connsiteX10" fmla="*/ 656836 w 2382252"/>
                <a:gd name="connsiteY10" fmla="*/ 769528 h 1630619"/>
                <a:gd name="connsiteX11" fmla="*/ 851433 w 2382252"/>
                <a:gd name="connsiteY11" fmla="*/ 768015 h 1630619"/>
                <a:gd name="connsiteX12" fmla="*/ 861934 w 2382252"/>
                <a:gd name="connsiteY12" fmla="*/ 637643 h 1630619"/>
                <a:gd name="connsiteX13" fmla="*/ 1045618 w 2382252"/>
                <a:gd name="connsiteY13" fmla="*/ 640080 h 1630619"/>
                <a:gd name="connsiteX14" fmla="*/ 1045374 w 2382252"/>
                <a:gd name="connsiteY14" fmla="*/ 527359 h 1630619"/>
                <a:gd name="connsiteX15" fmla="*/ 1219397 w 2382252"/>
                <a:gd name="connsiteY15" fmla="*/ 528091 h 1630619"/>
                <a:gd name="connsiteX16" fmla="*/ 1221363 w 2382252"/>
                <a:gd name="connsiteY16" fmla="*/ 390351 h 1630619"/>
                <a:gd name="connsiteX17" fmla="*/ 1395492 w 2382252"/>
                <a:gd name="connsiteY17" fmla="*/ 390223 h 1630619"/>
                <a:gd name="connsiteX18" fmla="*/ 1399855 w 2382252"/>
                <a:gd name="connsiteY18" fmla="*/ 251991 h 1630619"/>
                <a:gd name="connsiteX19" fmla="*/ 1641596 w 2382252"/>
                <a:gd name="connsiteY19" fmla="*/ 252200 h 1630619"/>
                <a:gd name="connsiteX20" fmla="*/ 1644626 w 2382252"/>
                <a:gd name="connsiteY20" fmla="*/ 114538 h 1630619"/>
                <a:gd name="connsiteX21" fmla="*/ 1885529 w 2382252"/>
                <a:gd name="connsiteY21" fmla="*/ 118304 h 1630619"/>
                <a:gd name="connsiteX22" fmla="*/ 1881287 w 2382252"/>
                <a:gd name="connsiteY22" fmla="*/ 0 h 1630619"/>
                <a:gd name="connsiteX23" fmla="*/ 2382252 w 2382252"/>
                <a:gd name="connsiteY23" fmla="*/ 7988 h 1630619"/>
                <a:gd name="connsiteX0" fmla="*/ 0 w 2382252"/>
                <a:gd name="connsiteY0" fmla="*/ 1630618 h 1630617"/>
                <a:gd name="connsiteX1" fmla="*/ 159981 w 2382252"/>
                <a:gd name="connsiteY1" fmla="*/ 1622144 h 1630617"/>
                <a:gd name="connsiteX2" fmla="*/ 156785 w 2382252"/>
                <a:gd name="connsiteY2" fmla="*/ 1558080 h 1630617"/>
                <a:gd name="connsiteX3" fmla="*/ 339542 w 2382252"/>
                <a:gd name="connsiteY3" fmla="*/ 1563421 h 1630617"/>
                <a:gd name="connsiteX4" fmla="*/ 338640 w 2382252"/>
                <a:gd name="connsiteY4" fmla="*/ 1299820 h 1630617"/>
                <a:gd name="connsiteX5" fmla="*/ 475276 w 2382252"/>
                <a:gd name="connsiteY5" fmla="*/ 1305226 h 1630617"/>
                <a:gd name="connsiteX6" fmla="*/ 482292 w 2382252"/>
                <a:gd name="connsiteY6" fmla="*/ 1103657 h 1630617"/>
                <a:gd name="connsiteX7" fmla="*/ 557930 w 2382252"/>
                <a:gd name="connsiteY7" fmla="*/ 1117253 h 1630617"/>
                <a:gd name="connsiteX8" fmla="*/ 547684 w 2382252"/>
                <a:gd name="connsiteY8" fmla="*/ 853508 h 1630617"/>
                <a:gd name="connsiteX9" fmla="*/ 652150 w 2382252"/>
                <a:gd name="connsiteY9" fmla="*/ 853821 h 1630617"/>
                <a:gd name="connsiteX10" fmla="*/ 656836 w 2382252"/>
                <a:gd name="connsiteY10" fmla="*/ 769528 h 1630617"/>
                <a:gd name="connsiteX11" fmla="*/ 851433 w 2382252"/>
                <a:gd name="connsiteY11" fmla="*/ 768015 h 1630617"/>
                <a:gd name="connsiteX12" fmla="*/ 861934 w 2382252"/>
                <a:gd name="connsiteY12" fmla="*/ 637643 h 1630617"/>
                <a:gd name="connsiteX13" fmla="*/ 1045618 w 2382252"/>
                <a:gd name="connsiteY13" fmla="*/ 640080 h 1630617"/>
                <a:gd name="connsiteX14" fmla="*/ 1045374 w 2382252"/>
                <a:gd name="connsiteY14" fmla="*/ 527359 h 1630617"/>
                <a:gd name="connsiteX15" fmla="*/ 1219397 w 2382252"/>
                <a:gd name="connsiteY15" fmla="*/ 528091 h 1630617"/>
                <a:gd name="connsiteX16" fmla="*/ 1221363 w 2382252"/>
                <a:gd name="connsiteY16" fmla="*/ 390351 h 1630617"/>
                <a:gd name="connsiteX17" fmla="*/ 1395492 w 2382252"/>
                <a:gd name="connsiteY17" fmla="*/ 390223 h 1630617"/>
                <a:gd name="connsiteX18" fmla="*/ 1399855 w 2382252"/>
                <a:gd name="connsiteY18" fmla="*/ 251991 h 1630617"/>
                <a:gd name="connsiteX19" fmla="*/ 1641596 w 2382252"/>
                <a:gd name="connsiteY19" fmla="*/ 252200 h 1630617"/>
                <a:gd name="connsiteX20" fmla="*/ 1644626 w 2382252"/>
                <a:gd name="connsiteY20" fmla="*/ 114538 h 1630617"/>
                <a:gd name="connsiteX21" fmla="*/ 1885529 w 2382252"/>
                <a:gd name="connsiteY21" fmla="*/ 118304 h 1630617"/>
                <a:gd name="connsiteX22" fmla="*/ 1881287 w 2382252"/>
                <a:gd name="connsiteY22" fmla="*/ 0 h 1630617"/>
                <a:gd name="connsiteX23" fmla="*/ 2382252 w 2382252"/>
                <a:gd name="connsiteY23" fmla="*/ 7988 h 1630617"/>
                <a:gd name="connsiteX0" fmla="*/ 0 w 2382252"/>
                <a:gd name="connsiteY0" fmla="*/ 1630618 h 1630619"/>
                <a:gd name="connsiteX1" fmla="*/ 159981 w 2382252"/>
                <a:gd name="connsiteY1" fmla="*/ 1622144 h 1630619"/>
                <a:gd name="connsiteX2" fmla="*/ 156785 w 2382252"/>
                <a:gd name="connsiteY2" fmla="*/ 1558080 h 1630619"/>
                <a:gd name="connsiteX3" fmla="*/ 339542 w 2382252"/>
                <a:gd name="connsiteY3" fmla="*/ 1563421 h 1630619"/>
                <a:gd name="connsiteX4" fmla="*/ 338640 w 2382252"/>
                <a:gd name="connsiteY4" fmla="*/ 1299820 h 1630619"/>
                <a:gd name="connsiteX5" fmla="*/ 475276 w 2382252"/>
                <a:gd name="connsiteY5" fmla="*/ 1305226 h 1630619"/>
                <a:gd name="connsiteX6" fmla="*/ 482292 w 2382252"/>
                <a:gd name="connsiteY6" fmla="*/ 1108210 h 1630619"/>
                <a:gd name="connsiteX7" fmla="*/ 557930 w 2382252"/>
                <a:gd name="connsiteY7" fmla="*/ 1117253 h 1630619"/>
                <a:gd name="connsiteX8" fmla="*/ 547684 w 2382252"/>
                <a:gd name="connsiteY8" fmla="*/ 853508 h 1630619"/>
                <a:gd name="connsiteX9" fmla="*/ 652150 w 2382252"/>
                <a:gd name="connsiteY9" fmla="*/ 853821 h 1630619"/>
                <a:gd name="connsiteX10" fmla="*/ 656836 w 2382252"/>
                <a:gd name="connsiteY10" fmla="*/ 769528 h 1630619"/>
                <a:gd name="connsiteX11" fmla="*/ 851433 w 2382252"/>
                <a:gd name="connsiteY11" fmla="*/ 768015 h 1630619"/>
                <a:gd name="connsiteX12" fmla="*/ 861934 w 2382252"/>
                <a:gd name="connsiteY12" fmla="*/ 637643 h 1630619"/>
                <a:gd name="connsiteX13" fmla="*/ 1045618 w 2382252"/>
                <a:gd name="connsiteY13" fmla="*/ 640080 h 1630619"/>
                <a:gd name="connsiteX14" fmla="*/ 1045374 w 2382252"/>
                <a:gd name="connsiteY14" fmla="*/ 527359 h 1630619"/>
                <a:gd name="connsiteX15" fmla="*/ 1219397 w 2382252"/>
                <a:gd name="connsiteY15" fmla="*/ 528091 h 1630619"/>
                <a:gd name="connsiteX16" fmla="*/ 1221363 w 2382252"/>
                <a:gd name="connsiteY16" fmla="*/ 390351 h 1630619"/>
                <a:gd name="connsiteX17" fmla="*/ 1395492 w 2382252"/>
                <a:gd name="connsiteY17" fmla="*/ 390223 h 1630619"/>
                <a:gd name="connsiteX18" fmla="*/ 1399855 w 2382252"/>
                <a:gd name="connsiteY18" fmla="*/ 251991 h 1630619"/>
                <a:gd name="connsiteX19" fmla="*/ 1641596 w 2382252"/>
                <a:gd name="connsiteY19" fmla="*/ 252200 h 1630619"/>
                <a:gd name="connsiteX20" fmla="*/ 1644626 w 2382252"/>
                <a:gd name="connsiteY20" fmla="*/ 114538 h 1630619"/>
                <a:gd name="connsiteX21" fmla="*/ 1885529 w 2382252"/>
                <a:gd name="connsiteY21" fmla="*/ 118304 h 1630619"/>
                <a:gd name="connsiteX22" fmla="*/ 1881287 w 2382252"/>
                <a:gd name="connsiteY22" fmla="*/ 0 h 1630619"/>
                <a:gd name="connsiteX23" fmla="*/ 2382252 w 2382252"/>
                <a:gd name="connsiteY23" fmla="*/ 7988 h 1630619"/>
                <a:gd name="connsiteX0" fmla="*/ 0 w 2382252"/>
                <a:gd name="connsiteY0" fmla="*/ 1630618 h 1630617"/>
                <a:gd name="connsiteX1" fmla="*/ 159981 w 2382252"/>
                <a:gd name="connsiteY1" fmla="*/ 1622144 h 1630617"/>
                <a:gd name="connsiteX2" fmla="*/ 156785 w 2382252"/>
                <a:gd name="connsiteY2" fmla="*/ 1558080 h 1630617"/>
                <a:gd name="connsiteX3" fmla="*/ 339542 w 2382252"/>
                <a:gd name="connsiteY3" fmla="*/ 1563421 h 1630617"/>
                <a:gd name="connsiteX4" fmla="*/ 338640 w 2382252"/>
                <a:gd name="connsiteY4" fmla="*/ 1299820 h 1630617"/>
                <a:gd name="connsiteX5" fmla="*/ 486948 w 2382252"/>
                <a:gd name="connsiteY5" fmla="*/ 1305226 h 1630617"/>
                <a:gd name="connsiteX6" fmla="*/ 482292 w 2382252"/>
                <a:gd name="connsiteY6" fmla="*/ 1108210 h 1630617"/>
                <a:gd name="connsiteX7" fmla="*/ 557930 w 2382252"/>
                <a:gd name="connsiteY7" fmla="*/ 1117253 h 1630617"/>
                <a:gd name="connsiteX8" fmla="*/ 547684 w 2382252"/>
                <a:gd name="connsiteY8" fmla="*/ 853508 h 1630617"/>
                <a:gd name="connsiteX9" fmla="*/ 652150 w 2382252"/>
                <a:gd name="connsiteY9" fmla="*/ 853821 h 1630617"/>
                <a:gd name="connsiteX10" fmla="*/ 656836 w 2382252"/>
                <a:gd name="connsiteY10" fmla="*/ 769528 h 1630617"/>
                <a:gd name="connsiteX11" fmla="*/ 851433 w 2382252"/>
                <a:gd name="connsiteY11" fmla="*/ 768015 h 1630617"/>
                <a:gd name="connsiteX12" fmla="*/ 861934 w 2382252"/>
                <a:gd name="connsiteY12" fmla="*/ 637643 h 1630617"/>
                <a:gd name="connsiteX13" fmla="*/ 1045618 w 2382252"/>
                <a:gd name="connsiteY13" fmla="*/ 640080 h 1630617"/>
                <a:gd name="connsiteX14" fmla="*/ 1045374 w 2382252"/>
                <a:gd name="connsiteY14" fmla="*/ 527359 h 1630617"/>
                <a:gd name="connsiteX15" fmla="*/ 1219397 w 2382252"/>
                <a:gd name="connsiteY15" fmla="*/ 528091 h 1630617"/>
                <a:gd name="connsiteX16" fmla="*/ 1221363 w 2382252"/>
                <a:gd name="connsiteY16" fmla="*/ 390351 h 1630617"/>
                <a:gd name="connsiteX17" fmla="*/ 1395492 w 2382252"/>
                <a:gd name="connsiteY17" fmla="*/ 390223 h 1630617"/>
                <a:gd name="connsiteX18" fmla="*/ 1399855 w 2382252"/>
                <a:gd name="connsiteY18" fmla="*/ 251991 h 1630617"/>
                <a:gd name="connsiteX19" fmla="*/ 1641596 w 2382252"/>
                <a:gd name="connsiteY19" fmla="*/ 252200 h 1630617"/>
                <a:gd name="connsiteX20" fmla="*/ 1644626 w 2382252"/>
                <a:gd name="connsiteY20" fmla="*/ 114538 h 1630617"/>
                <a:gd name="connsiteX21" fmla="*/ 1885529 w 2382252"/>
                <a:gd name="connsiteY21" fmla="*/ 118304 h 1630617"/>
                <a:gd name="connsiteX22" fmla="*/ 1881287 w 2382252"/>
                <a:gd name="connsiteY22" fmla="*/ 0 h 1630617"/>
                <a:gd name="connsiteX23" fmla="*/ 2382252 w 2382252"/>
                <a:gd name="connsiteY23" fmla="*/ 7988 h 1630617"/>
                <a:gd name="connsiteX0" fmla="*/ 0 w 2382252"/>
                <a:gd name="connsiteY0" fmla="*/ 1630618 h 1630619"/>
                <a:gd name="connsiteX1" fmla="*/ 159981 w 2382252"/>
                <a:gd name="connsiteY1" fmla="*/ 1622144 h 1630619"/>
                <a:gd name="connsiteX2" fmla="*/ 156785 w 2382252"/>
                <a:gd name="connsiteY2" fmla="*/ 1558080 h 1630619"/>
                <a:gd name="connsiteX3" fmla="*/ 339542 w 2382252"/>
                <a:gd name="connsiteY3" fmla="*/ 1563421 h 1630619"/>
                <a:gd name="connsiteX4" fmla="*/ 338640 w 2382252"/>
                <a:gd name="connsiteY4" fmla="*/ 1299820 h 1630619"/>
                <a:gd name="connsiteX5" fmla="*/ 486948 w 2382252"/>
                <a:gd name="connsiteY5" fmla="*/ 1305226 h 1630619"/>
                <a:gd name="connsiteX6" fmla="*/ 482292 w 2382252"/>
                <a:gd name="connsiteY6" fmla="*/ 1108210 h 1630619"/>
                <a:gd name="connsiteX7" fmla="*/ 557930 w 2382252"/>
                <a:gd name="connsiteY7" fmla="*/ 1117253 h 1630619"/>
                <a:gd name="connsiteX8" fmla="*/ 561691 w 2382252"/>
                <a:gd name="connsiteY8" fmla="*/ 876280 h 1630619"/>
                <a:gd name="connsiteX9" fmla="*/ 652150 w 2382252"/>
                <a:gd name="connsiteY9" fmla="*/ 853821 h 1630619"/>
                <a:gd name="connsiteX10" fmla="*/ 656836 w 2382252"/>
                <a:gd name="connsiteY10" fmla="*/ 769528 h 1630619"/>
                <a:gd name="connsiteX11" fmla="*/ 851433 w 2382252"/>
                <a:gd name="connsiteY11" fmla="*/ 768015 h 1630619"/>
                <a:gd name="connsiteX12" fmla="*/ 861934 w 2382252"/>
                <a:gd name="connsiteY12" fmla="*/ 637643 h 1630619"/>
                <a:gd name="connsiteX13" fmla="*/ 1045618 w 2382252"/>
                <a:gd name="connsiteY13" fmla="*/ 640080 h 1630619"/>
                <a:gd name="connsiteX14" fmla="*/ 1045374 w 2382252"/>
                <a:gd name="connsiteY14" fmla="*/ 527359 h 1630619"/>
                <a:gd name="connsiteX15" fmla="*/ 1219397 w 2382252"/>
                <a:gd name="connsiteY15" fmla="*/ 528091 h 1630619"/>
                <a:gd name="connsiteX16" fmla="*/ 1221363 w 2382252"/>
                <a:gd name="connsiteY16" fmla="*/ 390351 h 1630619"/>
                <a:gd name="connsiteX17" fmla="*/ 1395492 w 2382252"/>
                <a:gd name="connsiteY17" fmla="*/ 390223 h 1630619"/>
                <a:gd name="connsiteX18" fmla="*/ 1399855 w 2382252"/>
                <a:gd name="connsiteY18" fmla="*/ 251991 h 1630619"/>
                <a:gd name="connsiteX19" fmla="*/ 1641596 w 2382252"/>
                <a:gd name="connsiteY19" fmla="*/ 252200 h 1630619"/>
                <a:gd name="connsiteX20" fmla="*/ 1644626 w 2382252"/>
                <a:gd name="connsiteY20" fmla="*/ 114538 h 1630619"/>
                <a:gd name="connsiteX21" fmla="*/ 1885529 w 2382252"/>
                <a:gd name="connsiteY21" fmla="*/ 118304 h 1630619"/>
                <a:gd name="connsiteX22" fmla="*/ 1881287 w 2382252"/>
                <a:gd name="connsiteY22" fmla="*/ 0 h 1630619"/>
                <a:gd name="connsiteX23" fmla="*/ 2382252 w 2382252"/>
                <a:gd name="connsiteY23" fmla="*/ 7988 h 1630619"/>
                <a:gd name="connsiteX0" fmla="*/ 0 w 2382252"/>
                <a:gd name="connsiteY0" fmla="*/ 1630618 h 1630617"/>
                <a:gd name="connsiteX1" fmla="*/ 159981 w 2382252"/>
                <a:gd name="connsiteY1" fmla="*/ 1622144 h 1630617"/>
                <a:gd name="connsiteX2" fmla="*/ 156785 w 2382252"/>
                <a:gd name="connsiteY2" fmla="*/ 1558080 h 1630617"/>
                <a:gd name="connsiteX3" fmla="*/ 339542 w 2382252"/>
                <a:gd name="connsiteY3" fmla="*/ 1563421 h 1630617"/>
                <a:gd name="connsiteX4" fmla="*/ 338640 w 2382252"/>
                <a:gd name="connsiteY4" fmla="*/ 1299820 h 1630617"/>
                <a:gd name="connsiteX5" fmla="*/ 486948 w 2382252"/>
                <a:gd name="connsiteY5" fmla="*/ 1305226 h 1630617"/>
                <a:gd name="connsiteX6" fmla="*/ 482292 w 2382252"/>
                <a:gd name="connsiteY6" fmla="*/ 1108210 h 1630617"/>
                <a:gd name="connsiteX7" fmla="*/ 557930 w 2382252"/>
                <a:gd name="connsiteY7" fmla="*/ 1117253 h 1630617"/>
                <a:gd name="connsiteX8" fmla="*/ 561691 w 2382252"/>
                <a:gd name="connsiteY8" fmla="*/ 876280 h 1630617"/>
                <a:gd name="connsiteX9" fmla="*/ 712844 w 2382252"/>
                <a:gd name="connsiteY9" fmla="*/ 867483 h 1630617"/>
                <a:gd name="connsiteX10" fmla="*/ 656836 w 2382252"/>
                <a:gd name="connsiteY10" fmla="*/ 769528 h 1630617"/>
                <a:gd name="connsiteX11" fmla="*/ 851433 w 2382252"/>
                <a:gd name="connsiteY11" fmla="*/ 768015 h 1630617"/>
                <a:gd name="connsiteX12" fmla="*/ 861934 w 2382252"/>
                <a:gd name="connsiteY12" fmla="*/ 637643 h 1630617"/>
                <a:gd name="connsiteX13" fmla="*/ 1045618 w 2382252"/>
                <a:gd name="connsiteY13" fmla="*/ 640080 h 1630617"/>
                <a:gd name="connsiteX14" fmla="*/ 1045374 w 2382252"/>
                <a:gd name="connsiteY14" fmla="*/ 527359 h 1630617"/>
                <a:gd name="connsiteX15" fmla="*/ 1219397 w 2382252"/>
                <a:gd name="connsiteY15" fmla="*/ 528091 h 1630617"/>
                <a:gd name="connsiteX16" fmla="*/ 1221363 w 2382252"/>
                <a:gd name="connsiteY16" fmla="*/ 390351 h 1630617"/>
                <a:gd name="connsiteX17" fmla="*/ 1395492 w 2382252"/>
                <a:gd name="connsiteY17" fmla="*/ 390223 h 1630617"/>
                <a:gd name="connsiteX18" fmla="*/ 1399855 w 2382252"/>
                <a:gd name="connsiteY18" fmla="*/ 251991 h 1630617"/>
                <a:gd name="connsiteX19" fmla="*/ 1641596 w 2382252"/>
                <a:gd name="connsiteY19" fmla="*/ 252200 h 1630617"/>
                <a:gd name="connsiteX20" fmla="*/ 1644626 w 2382252"/>
                <a:gd name="connsiteY20" fmla="*/ 114538 h 1630617"/>
                <a:gd name="connsiteX21" fmla="*/ 1885529 w 2382252"/>
                <a:gd name="connsiteY21" fmla="*/ 118304 h 1630617"/>
                <a:gd name="connsiteX22" fmla="*/ 1881287 w 2382252"/>
                <a:gd name="connsiteY22" fmla="*/ 0 h 1630617"/>
                <a:gd name="connsiteX23" fmla="*/ 2382252 w 2382252"/>
                <a:gd name="connsiteY23" fmla="*/ 7988 h 1630617"/>
                <a:gd name="connsiteX0" fmla="*/ 0 w 2382252"/>
                <a:gd name="connsiteY0" fmla="*/ 1630618 h 1630619"/>
                <a:gd name="connsiteX1" fmla="*/ 159981 w 2382252"/>
                <a:gd name="connsiteY1" fmla="*/ 1622144 h 1630619"/>
                <a:gd name="connsiteX2" fmla="*/ 156785 w 2382252"/>
                <a:gd name="connsiteY2" fmla="*/ 1558080 h 1630619"/>
                <a:gd name="connsiteX3" fmla="*/ 339542 w 2382252"/>
                <a:gd name="connsiteY3" fmla="*/ 1563421 h 1630619"/>
                <a:gd name="connsiteX4" fmla="*/ 338640 w 2382252"/>
                <a:gd name="connsiteY4" fmla="*/ 1299820 h 1630619"/>
                <a:gd name="connsiteX5" fmla="*/ 486948 w 2382252"/>
                <a:gd name="connsiteY5" fmla="*/ 1305226 h 1630619"/>
                <a:gd name="connsiteX6" fmla="*/ 482292 w 2382252"/>
                <a:gd name="connsiteY6" fmla="*/ 1108210 h 1630619"/>
                <a:gd name="connsiteX7" fmla="*/ 557930 w 2382252"/>
                <a:gd name="connsiteY7" fmla="*/ 1117253 h 1630619"/>
                <a:gd name="connsiteX8" fmla="*/ 561691 w 2382252"/>
                <a:gd name="connsiteY8" fmla="*/ 876280 h 1630619"/>
                <a:gd name="connsiteX9" fmla="*/ 712844 w 2382252"/>
                <a:gd name="connsiteY9" fmla="*/ 867483 h 1630619"/>
                <a:gd name="connsiteX10" fmla="*/ 708193 w 2382252"/>
                <a:gd name="connsiteY10" fmla="*/ 815070 h 1630619"/>
                <a:gd name="connsiteX11" fmla="*/ 851433 w 2382252"/>
                <a:gd name="connsiteY11" fmla="*/ 768015 h 1630619"/>
                <a:gd name="connsiteX12" fmla="*/ 861934 w 2382252"/>
                <a:gd name="connsiteY12" fmla="*/ 637643 h 1630619"/>
                <a:gd name="connsiteX13" fmla="*/ 1045618 w 2382252"/>
                <a:gd name="connsiteY13" fmla="*/ 640080 h 1630619"/>
                <a:gd name="connsiteX14" fmla="*/ 1045374 w 2382252"/>
                <a:gd name="connsiteY14" fmla="*/ 527359 h 1630619"/>
                <a:gd name="connsiteX15" fmla="*/ 1219397 w 2382252"/>
                <a:gd name="connsiteY15" fmla="*/ 528091 h 1630619"/>
                <a:gd name="connsiteX16" fmla="*/ 1221363 w 2382252"/>
                <a:gd name="connsiteY16" fmla="*/ 390351 h 1630619"/>
                <a:gd name="connsiteX17" fmla="*/ 1395492 w 2382252"/>
                <a:gd name="connsiteY17" fmla="*/ 390223 h 1630619"/>
                <a:gd name="connsiteX18" fmla="*/ 1399855 w 2382252"/>
                <a:gd name="connsiteY18" fmla="*/ 251991 h 1630619"/>
                <a:gd name="connsiteX19" fmla="*/ 1641596 w 2382252"/>
                <a:gd name="connsiteY19" fmla="*/ 252200 h 1630619"/>
                <a:gd name="connsiteX20" fmla="*/ 1644626 w 2382252"/>
                <a:gd name="connsiteY20" fmla="*/ 114538 h 1630619"/>
                <a:gd name="connsiteX21" fmla="*/ 1885529 w 2382252"/>
                <a:gd name="connsiteY21" fmla="*/ 118304 h 1630619"/>
                <a:gd name="connsiteX22" fmla="*/ 1881287 w 2382252"/>
                <a:gd name="connsiteY22" fmla="*/ 0 h 1630619"/>
                <a:gd name="connsiteX23" fmla="*/ 2382252 w 2382252"/>
                <a:gd name="connsiteY23" fmla="*/ 7988 h 1630619"/>
                <a:gd name="connsiteX0" fmla="*/ 0 w 2382252"/>
                <a:gd name="connsiteY0" fmla="*/ 1630618 h 1630617"/>
                <a:gd name="connsiteX1" fmla="*/ 159981 w 2382252"/>
                <a:gd name="connsiteY1" fmla="*/ 1622144 h 1630617"/>
                <a:gd name="connsiteX2" fmla="*/ 156785 w 2382252"/>
                <a:gd name="connsiteY2" fmla="*/ 1558080 h 1630617"/>
                <a:gd name="connsiteX3" fmla="*/ 339542 w 2382252"/>
                <a:gd name="connsiteY3" fmla="*/ 1563421 h 1630617"/>
                <a:gd name="connsiteX4" fmla="*/ 338640 w 2382252"/>
                <a:gd name="connsiteY4" fmla="*/ 1299820 h 1630617"/>
                <a:gd name="connsiteX5" fmla="*/ 486948 w 2382252"/>
                <a:gd name="connsiteY5" fmla="*/ 1305226 h 1630617"/>
                <a:gd name="connsiteX6" fmla="*/ 482292 w 2382252"/>
                <a:gd name="connsiteY6" fmla="*/ 1108210 h 1630617"/>
                <a:gd name="connsiteX7" fmla="*/ 557930 w 2382252"/>
                <a:gd name="connsiteY7" fmla="*/ 1117253 h 1630617"/>
                <a:gd name="connsiteX8" fmla="*/ 561691 w 2382252"/>
                <a:gd name="connsiteY8" fmla="*/ 876280 h 1630617"/>
                <a:gd name="connsiteX9" fmla="*/ 712844 w 2382252"/>
                <a:gd name="connsiteY9" fmla="*/ 867483 h 1630617"/>
                <a:gd name="connsiteX10" fmla="*/ 710528 w 2382252"/>
                <a:gd name="connsiteY10" fmla="*/ 815070 h 1630617"/>
                <a:gd name="connsiteX11" fmla="*/ 851433 w 2382252"/>
                <a:gd name="connsiteY11" fmla="*/ 768015 h 1630617"/>
                <a:gd name="connsiteX12" fmla="*/ 861934 w 2382252"/>
                <a:gd name="connsiteY12" fmla="*/ 637643 h 1630617"/>
                <a:gd name="connsiteX13" fmla="*/ 1045618 w 2382252"/>
                <a:gd name="connsiteY13" fmla="*/ 640080 h 1630617"/>
                <a:gd name="connsiteX14" fmla="*/ 1045374 w 2382252"/>
                <a:gd name="connsiteY14" fmla="*/ 527359 h 1630617"/>
                <a:gd name="connsiteX15" fmla="*/ 1219397 w 2382252"/>
                <a:gd name="connsiteY15" fmla="*/ 528091 h 1630617"/>
                <a:gd name="connsiteX16" fmla="*/ 1221363 w 2382252"/>
                <a:gd name="connsiteY16" fmla="*/ 390351 h 1630617"/>
                <a:gd name="connsiteX17" fmla="*/ 1395492 w 2382252"/>
                <a:gd name="connsiteY17" fmla="*/ 390223 h 1630617"/>
                <a:gd name="connsiteX18" fmla="*/ 1399855 w 2382252"/>
                <a:gd name="connsiteY18" fmla="*/ 251991 h 1630617"/>
                <a:gd name="connsiteX19" fmla="*/ 1641596 w 2382252"/>
                <a:gd name="connsiteY19" fmla="*/ 252200 h 1630617"/>
                <a:gd name="connsiteX20" fmla="*/ 1644626 w 2382252"/>
                <a:gd name="connsiteY20" fmla="*/ 114538 h 1630617"/>
                <a:gd name="connsiteX21" fmla="*/ 1885529 w 2382252"/>
                <a:gd name="connsiteY21" fmla="*/ 118304 h 1630617"/>
                <a:gd name="connsiteX22" fmla="*/ 1881287 w 2382252"/>
                <a:gd name="connsiteY22" fmla="*/ 0 h 1630617"/>
                <a:gd name="connsiteX23" fmla="*/ 2382252 w 2382252"/>
                <a:gd name="connsiteY23" fmla="*/ 7988 h 1630617"/>
                <a:gd name="connsiteX0" fmla="*/ 0 w 2382252"/>
                <a:gd name="connsiteY0" fmla="*/ 1630618 h 1630619"/>
                <a:gd name="connsiteX1" fmla="*/ 159981 w 2382252"/>
                <a:gd name="connsiteY1" fmla="*/ 1622144 h 1630619"/>
                <a:gd name="connsiteX2" fmla="*/ 156785 w 2382252"/>
                <a:gd name="connsiteY2" fmla="*/ 1558080 h 1630619"/>
                <a:gd name="connsiteX3" fmla="*/ 339542 w 2382252"/>
                <a:gd name="connsiteY3" fmla="*/ 1563421 h 1630619"/>
                <a:gd name="connsiteX4" fmla="*/ 338640 w 2382252"/>
                <a:gd name="connsiteY4" fmla="*/ 1299820 h 1630619"/>
                <a:gd name="connsiteX5" fmla="*/ 486948 w 2382252"/>
                <a:gd name="connsiteY5" fmla="*/ 1305226 h 1630619"/>
                <a:gd name="connsiteX6" fmla="*/ 482292 w 2382252"/>
                <a:gd name="connsiteY6" fmla="*/ 1108210 h 1630619"/>
                <a:gd name="connsiteX7" fmla="*/ 557930 w 2382252"/>
                <a:gd name="connsiteY7" fmla="*/ 1117253 h 1630619"/>
                <a:gd name="connsiteX8" fmla="*/ 564025 w 2382252"/>
                <a:gd name="connsiteY8" fmla="*/ 862617 h 1630619"/>
                <a:gd name="connsiteX9" fmla="*/ 712844 w 2382252"/>
                <a:gd name="connsiteY9" fmla="*/ 867483 h 1630619"/>
                <a:gd name="connsiteX10" fmla="*/ 710528 w 2382252"/>
                <a:gd name="connsiteY10" fmla="*/ 815070 h 1630619"/>
                <a:gd name="connsiteX11" fmla="*/ 851433 w 2382252"/>
                <a:gd name="connsiteY11" fmla="*/ 768015 h 1630619"/>
                <a:gd name="connsiteX12" fmla="*/ 861934 w 2382252"/>
                <a:gd name="connsiteY12" fmla="*/ 637643 h 1630619"/>
                <a:gd name="connsiteX13" fmla="*/ 1045618 w 2382252"/>
                <a:gd name="connsiteY13" fmla="*/ 640080 h 1630619"/>
                <a:gd name="connsiteX14" fmla="*/ 1045374 w 2382252"/>
                <a:gd name="connsiteY14" fmla="*/ 527359 h 1630619"/>
                <a:gd name="connsiteX15" fmla="*/ 1219397 w 2382252"/>
                <a:gd name="connsiteY15" fmla="*/ 528091 h 1630619"/>
                <a:gd name="connsiteX16" fmla="*/ 1221363 w 2382252"/>
                <a:gd name="connsiteY16" fmla="*/ 390351 h 1630619"/>
                <a:gd name="connsiteX17" fmla="*/ 1395492 w 2382252"/>
                <a:gd name="connsiteY17" fmla="*/ 390223 h 1630619"/>
                <a:gd name="connsiteX18" fmla="*/ 1399855 w 2382252"/>
                <a:gd name="connsiteY18" fmla="*/ 251991 h 1630619"/>
                <a:gd name="connsiteX19" fmla="*/ 1641596 w 2382252"/>
                <a:gd name="connsiteY19" fmla="*/ 252200 h 1630619"/>
                <a:gd name="connsiteX20" fmla="*/ 1644626 w 2382252"/>
                <a:gd name="connsiteY20" fmla="*/ 114538 h 1630619"/>
                <a:gd name="connsiteX21" fmla="*/ 1885529 w 2382252"/>
                <a:gd name="connsiteY21" fmla="*/ 118304 h 1630619"/>
                <a:gd name="connsiteX22" fmla="*/ 1881287 w 2382252"/>
                <a:gd name="connsiteY22" fmla="*/ 0 h 1630619"/>
                <a:gd name="connsiteX23" fmla="*/ 2382252 w 2382252"/>
                <a:gd name="connsiteY23" fmla="*/ 7988 h 1630619"/>
                <a:gd name="connsiteX0" fmla="*/ 0 w 2382252"/>
                <a:gd name="connsiteY0" fmla="*/ 1630618 h 1630617"/>
                <a:gd name="connsiteX1" fmla="*/ 159981 w 2382252"/>
                <a:gd name="connsiteY1" fmla="*/ 1622144 h 1630617"/>
                <a:gd name="connsiteX2" fmla="*/ 156785 w 2382252"/>
                <a:gd name="connsiteY2" fmla="*/ 1558080 h 1630617"/>
                <a:gd name="connsiteX3" fmla="*/ 339542 w 2382252"/>
                <a:gd name="connsiteY3" fmla="*/ 1563421 h 1630617"/>
                <a:gd name="connsiteX4" fmla="*/ 338640 w 2382252"/>
                <a:gd name="connsiteY4" fmla="*/ 1299820 h 1630617"/>
                <a:gd name="connsiteX5" fmla="*/ 486948 w 2382252"/>
                <a:gd name="connsiteY5" fmla="*/ 1305226 h 1630617"/>
                <a:gd name="connsiteX6" fmla="*/ 482292 w 2382252"/>
                <a:gd name="connsiteY6" fmla="*/ 1108210 h 1630617"/>
                <a:gd name="connsiteX7" fmla="*/ 557930 w 2382252"/>
                <a:gd name="connsiteY7" fmla="*/ 1117253 h 1630617"/>
                <a:gd name="connsiteX8" fmla="*/ 564025 w 2382252"/>
                <a:gd name="connsiteY8" fmla="*/ 871725 h 1630617"/>
                <a:gd name="connsiteX9" fmla="*/ 712844 w 2382252"/>
                <a:gd name="connsiteY9" fmla="*/ 867483 h 1630617"/>
                <a:gd name="connsiteX10" fmla="*/ 710528 w 2382252"/>
                <a:gd name="connsiteY10" fmla="*/ 815070 h 1630617"/>
                <a:gd name="connsiteX11" fmla="*/ 851433 w 2382252"/>
                <a:gd name="connsiteY11" fmla="*/ 768015 h 1630617"/>
                <a:gd name="connsiteX12" fmla="*/ 861934 w 2382252"/>
                <a:gd name="connsiteY12" fmla="*/ 637643 h 1630617"/>
                <a:gd name="connsiteX13" fmla="*/ 1045618 w 2382252"/>
                <a:gd name="connsiteY13" fmla="*/ 640080 h 1630617"/>
                <a:gd name="connsiteX14" fmla="*/ 1045374 w 2382252"/>
                <a:gd name="connsiteY14" fmla="*/ 527359 h 1630617"/>
                <a:gd name="connsiteX15" fmla="*/ 1219397 w 2382252"/>
                <a:gd name="connsiteY15" fmla="*/ 528091 h 1630617"/>
                <a:gd name="connsiteX16" fmla="*/ 1221363 w 2382252"/>
                <a:gd name="connsiteY16" fmla="*/ 390351 h 1630617"/>
                <a:gd name="connsiteX17" fmla="*/ 1395492 w 2382252"/>
                <a:gd name="connsiteY17" fmla="*/ 390223 h 1630617"/>
                <a:gd name="connsiteX18" fmla="*/ 1399855 w 2382252"/>
                <a:gd name="connsiteY18" fmla="*/ 251991 h 1630617"/>
                <a:gd name="connsiteX19" fmla="*/ 1641596 w 2382252"/>
                <a:gd name="connsiteY19" fmla="*/ 252200 h 1630617"/>
                <a:gd name="connsiteX20" fmla="*/ 1644626 w 2382252"/>
                <a:gd name="connsiteY20" fmla="*/ 114538 h 1630617"/>
                <a:gd name="connsiteX21" fmla="*/ 1885529 w 2382252"/>
                <a:gd name="connsiteY21" fmla="*/ 118304 h 1630617"/>
                <a:gd name="connsiteX22" fmla="*/ 1881287 w 2382252"/>
                <a:gd name="connsiteY22" fmla="*/ 0 h 1630617"/>
                <a:gd name="connsiteX23" fmla="*/ 2382252 w 2382252"/>
                <a:gd name="connsiteY23" fmla="*/ 7988 h 1630617"/>
                <a:gd name="connsiteX0" fmla="*/ 0 w 2382252"/>
                <a:gd name="connsiteY0" fmla="*/ 1630618 h 1630619"/>
                <a:gd name="connsiteX1" fmla="*/ 159981 w 2382252"/>
                <a:gd name="connsiteY1" fmla="*/ 1622144 h 1630619"/>
                <a:gd name="connsiteX2" fmla="*/ 156785 w 2382252"/>
                <a:gd name="connsiteY2" fmla="*/ 1558080 h 1630619"/>
                <a:gd name="connsiteX3" fmla="*/ 339542 w 2382252"/>
                <a:gd name="connsiteY3" fmla="*/ 1563421 h 1630619"/>
                <a:gd name="connsiteX4" fmla="*/ 338640 w 2382252"/>
                <a:gd name="connsiteY4" fmla="*/ 1299820 h 1630619"/>
                <a:gd name="connsiteX5" fmla="*/ 486948 w 2382252"/>
                <a:gd name="connsiteY5" fmla="*/ 1305226 h 1630619"/>
                <a:gd name="connsiteX6" fmla="*/ 482292 w 2382252"/>
                <a:gd name="connsiteY6" fmla="*/ 1108210 h 1630619"/>
                <a:gd name="connsiteX7" fmla="*/ 567267 w 2382252"/>
                <a:gd name="connsiteY7" fmla="*/ 1112697 h 1630619"/>
                <a:gd name="connsiteX8" fmla="*/ 564025 w 2382252"/>
                <a:gd name="connsiteY8" fmla="*/ 871725 h 1630619"/>
                <a:gd name="connsiteX9" fmla="*/ 712844 w 2382252"/>
                <a:gd name="connsiteY9" fmla="*/ 867483 h 1630619"/>
                <a:gd name="connsiteX10" fmla="*/ 710528 w 2382252"/>
                <a:gd name="connsiteY10" fmla="*/ 815070 h 1630619"/>
                <a:gd name="connsiteX11" fmla="*/ 851433 w 2382252"/>
                <a:gd name="connsiteY11" fmla="*/ 768015 h 1630619"/>
                <a:gd name="connsiteX12" fmla="*/ 861934 w 2382252"/>
                <a:gd name="connsiteY12" fmla="*/ 637643 h 1630619"/>
                <a:gd name="connsiteX13" fmla="*/ 1045618 w 2382252"/>
                <a:gd name="connsiteY13" fmla="*/ 640080 h 1630619"/>
                <a:gd name="connsiteX14" fmla="*/ 1045374 w 2382252"/>
                <a:gd name="connsiteY14" fmla="*/ 527359 h 1630619"/>
                <a:gd name="connsiteX15" fmla="*/ 1219397 w 2382252"/>
                <a:gd name="connsiteY15" fmla="*/ 528091 h 1630619"/>
                <a:gd name="connsiteX16" fmla="*/ 1221363 w 2382252"/>
                <a:gd name="connsiteY16" fmla="*/ 390351 h 1630619"/>
                <a:gd name="connsiteX17" fmla="*/ 1395492 w 2382252"/>
                <a:gd name="connsiteY17" fmla="*/ 390223 h 1630619"/>
                <a:gd name="connsiteX18" fmla="*/ 1399855 w 2382252"/>
                <a:gd name="connsiteY18" fmla="*/ 251991 h 1630619"/>
                <a:gd name="connsiteX19" fmla="*/ 1641596 w 2382252"/>
                <a:gd name="connsiteY19" fmla="*/ 252200 h 1630619"/>
                <a:gd name="connsiteX20" fmla="*/ 1644626 w 2382252"/>
                <a:gd name="connsiteY20" fmla="*/ 114538 h 1630619"/>
                <a:gd name="connsiteX21" fmla="*/ 1885529 w 2382252"/>
                <a:gd name="connsiteY21" fmla="*/ 118304 h 1630619"/>
                <a:gd name="connsiteX22" fmla="*/ 1881287 w 2382252"/>
                <a:gd name="connsiteY22" fmla="*/ 0 h 1630619"/>
                <a:gd name="connsiteX23" fmla="*/ 2382252 w 2382252"/>
                <a:gd name="connsiteY23" fmla="*/ 7988 h 1630619"/>
                <a:gd name="connsiteX0" fmla="*/ 0 w 2382252"/>
                <a:gd name="connsiteY0" fmla="*/ 1630618 h 1630617"/>
                <a:gd name="connsiteX1" fmla="*/ 159981 w 2382252"/>
                <a:gd name="connsiteY1" fmla="*/ 1622144 h 1630617"/>
                <a:gd name="connsiteX2" fmla="*/ 156785 w 2382252"/>
                <a:gd name="connsiteY2" fmla="*/ 1558080 h 1630617"/>
                <a:gd name="connsiteX3" fmla="*/ 339542 w 2382252"/>
                <a:gd name="connsiteY3" fmla="*/ 1563421 h 1630617"/>
                <a:gd name="connsiteX4" fmla="*/ 338640 w 2382252"/>
                <a:gd name="connsiteY4" fmla="*/ 1299820 h 1630617"/>
                <a:gd name="connsiteX5" fmla="*/ 486948 w 2382252"/>
                <a:gd name="connsiteY5" fmla="*/ 1305226 h 1630617"/>
                <a:gd name="connsiteX6" fmla="*/ 486961 w 2382252"/>
                <a:gd name="connsiteY6" fmla="*/ 1108211 h 1630617"/>
                <a:gd name="connsiteX7" fmla="*/ 567267 w 2382252"/>
                <a:gd name="connsiteY7" fmla="*/ 1112697 h 1630617"/>
                <a:gd name="connsiteX8" fmla="*/ 564025 w 2382252"/>
                <a:gd name="connsiteY8" fmla="*/ 871725 h 1630617"/>
                <a:gd name="connsiteX9" fmla="*/ 712844 w 2382252"/>
                <a:gd name="connsiteY9" fmla="*/ 867483 h 1630617"/>
                <a:gd name="connsiteX10" fmla="*/ 710528 w 2382252"/>
                <a:gd name="connsiteY10" fmla="*/ 815070 h 1630617"/>
                <a:gd name="connsiteX11" fmla="*/ 851433 w 2382252"/>
                <a:gd name="connsiteY11" fmla="*/ 768015 h 1630617"/>
                <a:gd name="connsiteX12" fmla="*/ 861934 w 2382252"/>
                <a:gd name="connsiteY12" fmla="*/ 637643 h 1630617"/>
                <a:gd name="connsiteX13" fmla="*/ 1045618 w 2382252"/>
                <a:gd name="connsiteY13" fmla="*/ 640080 h 1630617"/>
                <a:gd name="connsiteX14" fmla="*/ 1045374 w 2382252"/>
                <a:gd name="connsiteY14" fmla="*/ 527359 h 1630617"/>
                <a:gd name="connsiteX15" fmla="*/ 1219397 w 2382252"/>
                <a:gd name="connsiteY15" fmla="*/ 528091 h 1630617"/>
                <a:gd name="connsiteX16" fmla="*/ 1221363 w 2382252"/>
                <a:gd name="connsiteY16" fmla="*/ 390351 h 1630617"/>
                <a:gd name="connsiteX17" fmla="*/ 1395492 w 2382252"/>
                <a:gd name="connsiteY17" fmla="*/ 390223 h 1630617"/>
                <a:gd name="connsiteX18" fmla="*/ 1399855 w 2382252"/>
                <a:gd name="connsiteY18" fmla="*/ 251991 h 1630617"/>
                <a:gd name="connsiteX19" fmla="*/ 1641596 w 2382252"/>
                <a:gd name="connsiteY19" fmla="*/ 252200 h 1630617"/>
                <a:gd name="connsiteX20" fmla="*/ 1644626 w 2382252"/>
                <a:gd name="connsiteY20" fmla="*/ 114538 h 1630617"/>
                <a:gd name="connsiteX21" fmla="*/ 1885529 w 2382252"/>
                <a:gd name="connsiteY21" fmla="*/ 118304 h 1630617"/>
                <a:gd name="connsiteX22" fmla="*/ 1881287 w 2382252"/>
                <a:gd name="connsiteY22" fmla="*/ 0 h 1630617"/>
                <a:gd name="connsiteX23" fmla="*/ 2382252 w 2382252"/>
                <a:gd name="connsiteY23" fmla="*/ 7988 h 1630617"/>
                <a:gd name="connsiteX0" fmla="*/ 0 w 2382252"/>
                <a:gd name="connsiteY0" fmla="*/ 1630618 h 1630619"/>
                <a:gd name="connsiteX1" fmla="*/ 159981 w 2382252"/>
                <a:gd name="connsiteY1" fmla="*/ 1622144 h 1630619"/>
                <a:gd name="connsiteX2" fmla="*/ 156785 w 2382252"/>
                <a:gd name="connsiteY2" fmla="*/ 1558080 h 1630619"/>
                <a:gd name="connsiteX3" fmla="*/ 339542 w 2382252"/>
                <a:gd name="connsiteY3" fmla="*/ 1563421 h 1630619"/>
                <a:gd name="connsiteX4" fmla="*/ 338640 w 2382252"/>
                <a:gd name="connsiteY4" fmla="*/ 1299820 h 1630619"/>
                <a:gd name="connsiteX5" fmla="*/ 486948 w 2382252"/>
                <a:gd name="connsiteY5" fmla="*/ 1305226 h 1630619"/>
                <a:gd name="connsiteX6" fmla="*/ 486961 w 2382252"/>
                <a:gd name="connsiteY6" fmla="*/ 1121873 h 1630619"/>
                <a:gd name="connsiteX7" fmla="*/ 567267 w 2382252"/>
                <a:gd name="connsiteY7" fmla="*/ 1112697 h 1630619"/>
                <a:gd name="connsiteX8" fmla="*/ 564025 w 2382252"/>
                <a:gd name="connsiteY8" fmla="*/ 871725 h 1630619"/>
                <a:gd name="connsiteX9" fmla="*/ 712844 w 2382252"/>
                <a:gd name="connsiteY9" fmla="*/ 867483 h 1630619"/>
                <a:gd name="connsiteX10" fmla="*/ 710528 w 2382252"/>
                <a:gd name="connsiteY10" fmla="*/ 815070 h 1630619"/>
                <a:gd name="connsiteX11" fmla="*/ 851433 w 2382252"/>
                <a:gd name="connsiteY11" fmla="*/ 768015 h 1630619"/>
                <a:gd name="connsiteX12" fmla="*/ 861934 w 2382252"/>
                <a:gd name="connsiteY12" fmla="*/ 637643 h 1630619"/>
                <a:gd name="connsiteX13" fmla="*/ 1045618 w 2382252"/>
                <a:gd name="connsiteY13" fmla="*/ 640080 h 1630619"/>
                <a:gd name="connsiteX14" fmla="*/ 1045374 w 2382252"/>
                <a:gd name="connsiteY14" fmla="*/ 527359 h 1630619"/>
                <a:gd name="connsiteX15" fmla="*/ 1219397 w 2382252"/>
                <a:gd name="connsiteY15" fmla="*/ 528091 h 1630619"/>
                <a:gd name="connsiteX16" fmla="*/ 1221363 w 2382252"/>
                <a:gd name="connsiteY16" fmla="*/ 390351 h 1630619"/>
                <a:gd name="connsiteX17" fmla="*/ 1395492 w 2382252"/>
                <a:gd name="connsiteY17" fmla="*/ 390223 h 1630619"/>
                <a:gd name="connsiteX18" fmla="*/ 1399855 w 2382252"/>
                <a:gd name="connsiteY18" fmla="*/ 251991 h 1630619"/>
                <a:gd name="connsiteX19" fmla="*/ 1641596 w 2382252"/>
                <a:gd name="connsiteY19" fmla="*/ 252200 h 1630619"/>
                <a:gd name="connsiteX20" fmla="*/ 1644626 w 2382252"/>
                <a:gd name="connsiteY20" fmla="*/ 114538 h 1630619"/>
                <a:gd name="connsiteX21" fmla="*/ 1885529 w 2382252"/>
                <a:gd name="connsiteY21" fmla="*/ 118304 h 1630619"/>
                <a:gd name="connsiteX22" fmla="*/ 1881287 w 2382252"/>
                <a:gd name="connsiteY22" fmla="*/ 0 h 1630619"/>
                <a:gd name="connsiteX23" fmla="*/ 2382252 w 2382252"/>
                <a:gd name="connsiteY23" fmla="*/ 7988 h 1630619"/>
                <a:gd name="connsiteX0" fmla="*/ 0 w 2382252"/>
                <a:gd name="connsiteY0" fmla="*/ 1630618 h 1630617"/>
                <a:gd name="connsiteX1" fmla="*/ 159981 w 2382252"/>
                <a:gd name="connsiteY1" fmla="*/ 1622144 h 1630617"/>
                <a:gd name="connsiteX2" fmla="*/ 156785 w 2382252"/>
                <a:gd name="connsiteY2" fmla="*/ 1558080 h 1630617"/>
                <a:gd name="connsiteX3" fmla="*/ 339542 w 2382252"/>
                <a:gd name="connsiteY3" fmla="*/ 1563421 h 1630617"/>
                <a:gd name="connsiteX4" fmla="*/ 338640 w 2382252"/>
                <a:gd name="connsiteY4" fmla="*/ 1299820 h 1630617"/>
                <a:gd name="connsiteX5" fmla="*/ 486948 w 2382252"/>
                <a:gd name="connsiteY5" fmla="*/ 1305226 h 1630617"/>
                <a:gd name="connsiteX6" fmla="*/ 486961 w 2382252"/>
                <a:gd name="connsiteY6" fmla="*/ 1121873 h 1630617"/>
                <a:gd name="connsiteX7" fmla="*/ 567267 w 2382252"/>
                <a:gd name="connsiteY7" fmla="*/ 1112697 h 1630617"/>
                <a:gd name="connsiteX8" fmla="*/ 564025 w 2382252"/>
                <a:gd name="connsiteY8" fmla="*/ 871725 h 1630617"/>
                <a:gd name="connsiteX9" fmla="*/ 712844 w 2382252"/>
                <a:gd name="connsiteY9" fmla="*/ 867483 h 1630617"/>
                <a:gd name="connsiteX10" fmla="*/ 710528 w 2382252"/>
                <a:gd name="connsiteY10" fmla="*/ 815070 h 1630617"/>
                <a:gd name="connsiteX11" fmla="*/ 832758 w 2382252"/>
                <a:gd name="connsiteY11" fmla="*/ 818113 h 1630617"/>
                <a:gd name="connsiteX12" fmla="*/ 861934 w 2382252"/>
                <a:gd name="connsiteY12" fmla="*/ 637643 h 1630617"/>
                <a:gd name="connsiteX13" fmla="*/ 1045618 w 2382252"/>
                <a:gd name="connsiteY13" fmla="*/ 640080 h 1630617"/>
                <a:gd name="connsiteX14" fmla="*/ 1045374 w 2382252"/>
                <a:gd name="connsiteY14" fmla="*/ 527359 h 1630617"/>
                <a:gd name="connsiteX15" fmla="*/ 1219397 w 2382252"/>
                <a:gd name="connsiteY15" fmla="*/ 528091 h 1630617"/>
                <a:gd name="connsiteX16" fmla="*/ 1221363 w 2382252"/>
                <a:gd name="connsiteY16" fmla="*/ 390351 h 1630617"/>
                <a:gd name="connsiteX17" fmla="*/ 1395492 w 2382252"/>
                <a:gd name="connsiteY17" fmla="*/ 390223 h 1630617"/>
                <a:gd name="connsiteX18" fmla="*/ 1399855 w 2382252"/>
                <a:gd name="connsiteY18" fmla="*/ 251991 h 1630617"/>
                <a:gd name="connsiteX19" fmla="*/ 1641596 w 2382252"/>
                <a:gd name="connsiteY19" fmla="*/ 252200 h 1630617"/>
                <a:gd name="connsiteX20" fmla="*/ 1644626 w 2382252"/>
                <a:gd name="connsiteY20" fmla="*/ 114538 h 1630617"/>
                <a:gd name="connsiteX21" fmla="*/ 1885529 w 2382252"/>
                <a:gd name="connsiteY21" fmla="*/ 118304 h 1630617"/>
                <a:gd name="connsiteX22" fmla="*/ 1881287 w 2382252"/>
                <a:gd name="connsiteY22" fmla="*/ 0 h 1630617"/>
                <a:gd name="connsiteX23" fmla="*/ 2382252 w 2382252"/>
                <a:gd name="connsiteY23" fmla="*/ 7988 h 1630617"/>
                <a:gd name="connsiteX0" fmla="*/ 0 w 2382252"/>
                <a:gd name="connsiteY0" fmla="*/ 1630618 h 1630619"/>
                <a:gd name="connsiteX1" fmla="*/ 159981 w 2382252"/>
                <a:gd name="connsiteY1" fmla="*/ 1622144 h 1630619"/>
                <a:gd name="connsiteX2" fmla="*/ 156785 w 2382252"/>
                <a:gd name="connsiteY2" fmla="*/ 1558080 h 1630619"/>
                <a:gd name="connsiteX3" fmla="*/ 339542 w 2382252"/>
                <a:gd name="connsiteY3" fmla="*/ 1563421 h 1630619"/>
                <a:gd name="connsiteX4" fmla="*/ 338640 w 2382252"/>
                <a:gd name="connsiteY4" fmla="*/ 1299820 h 1630619"/>
                <a:gd name="connsiteX5" fmla="*/ 486948 w 2382252"/>
                <a:gd name="connsiteY5" fmla="*/ 1305226 h 1630619"/>
                <a:gd name="connsiteX6" fmla="*/ 486961 w 2382252"/>
                <a:gd name="connsiteY6" fmla="*/ 1121873 h 1630619"/>
                <a:gd name="connsiteX7" fmla="*/ 567267 w 2382252"/>
                <a:gd name="connsiteY7" fmla="*/ 1112697 h 1630619"/>
                <a:gd name="connsiteX8" fmla="*/ 564025 w 2382252"/>
                <a:gd name="connsiteY8" fmla="*/ 871725 h 1630619"/>
                <a:gd name="connsiteX9" fmla="*/ 712844 w 2382252"/>
                <a:gd name="connsiteY9" fmla="*/ 867483 h 1630619"/>
                <a:gd name="connsiteX10" fmla="*/ 710528 w 2382252"/>
                <a:gd name="connsiteY10" fmla="*/ 815070 h 1630619"/>
                <a:gd name="connsiteX11" fmla="*/ 832758 w 2382252"/>
                <a:gd name="connsiteY11" fmla="*/ 818113 h 1630619"/>
                <a:gd name="connsiteX12" fmla="*/ 829253 w 2382252"/>
                <a:gd name="connsiteY12" fmla="*/ 737839 h 1630619"/>
                <a:gd name="connsiteX13" fmla="*/ 1045618 w 2382252"/>
                <a:gd name="connsiteY13" fmla="*/ 640080 h 1630619"/>
                <a:gd name="connsiteX14" fmla="*/ 1045374 w 2382252"/>
                <a:gd name="connsiteY14" fmla="*/ 527359 h 1630619"/>
                <a:gd name="connsiteX15" fmla="*/ 1219397 w 2382252"/>
                <a:gd name="connsiteY15" fmla="*/ 528091 h 1630619"/>
                <a:gd name="connsiteX16" fmla="*/ 1221363 w 2382252"/>
                <a:gd name="connsiteY16" fmla="*/ 390351 h 1630619"/>
                <a:gd name="connsiteX17" fmla="*/ 1395492 w 2382252"/>
                <a:gd name="connsiteY17" fmla="*/ 390223 h 1630619"/>
                <a:gd name="connsiteX18" fmla="*/ 1399855 w 2382252"/>
                <a:gd name="connsiteY18" fmla="*/ 251991 h 1630619"/>
                <a:gd name="connsiteX19" fmla="*/ 1641596 w 2382252"/>
                <a:gd name="connsiteY19" fmla="*/ 252200 h 1630619"/>
                <a:gd name="connsiteX20" fmla="*/ 1644626 w 2382252"/>
                <a:gd name="connsiteY20" fmla="*/ 114538 h 1630619"/>
                <a:gd name="connsiteX21" fmla="*/ 1885529 w 2382252"/>
                <a:gd name="connsiteY21" fmla="*/ 118304 h 1630619"/>
                <a:gd name="connsiteX22" fmla="*/ 1881287 w 2382252"/>
                <a:gd name="connsiteY22" fmla="*/ 0 h 1630619"/>
                <a:gd name="connsiteX23" fmla="*/ 2382252 w 2382252"/>
                <a:gd name="connsiteY23" fmla="*/ 7988 h 1630619"/>
                <a:gd name="connsiteX0" fmla="*/ 0 w 2382252"/>
                <a:gd name="connsiteY0" fmla="*/ 1630618 h 1630617"/>
                <a:gd name="connsiteX1" fmla="*/ 159981 w 2382252"/>
                <a:gd name="connsiteY1" fmla="*/ 1622144 h 1630617"/>
                <a:gd name="connsiteX2" fmla="*/ 156785 w 2382252"/>
                <a:gd name="connsiteY2" fmla="*/ 1558080 h 1630617"/>
                <a:gd name="connsiteX3" fmla="*/ 339542 w 2382252"/>
                <a:gd name="connsiteY3" fmla="*/ 1563421 h 1630617"/>
                <a:gd name="connsiteX4" fmla="*/ 338640 w 2382252"/>
                <a:gd name="connsiteY4" fmla="*/ 1299820 h 1630617"/>
                <a:gd name="connsiteX5" fmla="*/ 486948 w 2382252"/>
                <a:gd name="connsiteY5" fmla="*/ 1305226 h 1630617"/>
                <a:gd name="connsiteX6" fmla="*/ 486961 w 2382252"/>
                <a:gd name="connsiteY6" fmla="*/ 1121873 h 1630617"/>
                <a:gd name="connsiteX7" fmla="*/ 567267 w 2382252"/>
                <a:gd name="connsiteY7" fmla="*/ 1112697 h 1630617"/>
                <a:gd name="connsiteX8" fmla="*/ 564025 w 2382252"/>
                <a:gd name="connsiteY8" fmla="*/ 871725 h 1630617"/>
                <a:gd name="connsiteX9" fmla="*/ 712844 w 2382252"/>
                <a:gd name="connsiteY9" fmla="*/ 867483 h 1630617"/>
                <a:gd name="connsiteX10" fmla="*/ 710528 w 2382252"/>
                <a:gd name="connsiteY10" fmla="*/ 815070 h 1630617"/>
                <a:gd name="connsiteX11" fmla="*/ 832758 w 2382252"/>
                <a:gd name="connsiteY11" fmla="*/ 818113 h 1630617"/>
                <a:gd name="connsiteX12" fmla="*/ 829253 w 2382252"/>
                <a:gd name="connsiteY12" fmla="*/ 737839 h 1630617"/>
                <a:gd name="connsiteX13" fmla="*/ 931233 w 2382252"/>
                <a:gd name="connsiteY13" fmla="*/ 744830 h 1630617"/>
                <a:gd name="connsiteX14" fmla="*/ 1045374 w 2382252"/>
                <a:gd name="connsiteY14" fmla="*/ 527359 h 1630617"/>
                <a:gd name="connsiteX15" fmla="*/ 1219397 w 2382252"/>
                <a:gd name="connsiteY15" fmla="*/ 528091 h 1630617"/>
                <a:gd name="connsiteX16" fmla="*/ 1221363 w 2382252"/>
                <a:gd name="connsiteY16" fmla="*/ 390351 h 1630617"/>
                <a:gd name="connsiteX17" fmla="*/ 1395492 w 2382252"/>
                <a:gd name="connsiteY17" fmla="*/ 390223 h 1630617"/>
                <a:gd name="connsiteX18" fmla="*/ 1399855 w 2382252"/>
                <a:gd name="connsiteY18" fmla="*/ 251991 h 1630617"/>
                <a:gd name="connsiteX19" fmla="*/ 1641596 w 2382252"/>
                <a:gd name="connsiteY19" fmla="*/ 252200 h 1630617"/>
                <a:gd name="connsiteX20" fmla="*/ 1644626 w 2382252"/>
                <a:gd name="connsiteY20" fmla="*/ 114538 h 1630617"/>
                <a:gd name="connsiteX21" fmla="*/ 1885529 w 2382252"/>
                <a:gd name="connsiteY21" fmla="*/ 118304 h 1630617"/>
                <a:gd name="connsiteX22" fmla="*/ 1881287 w 2382252"/>
                <a:gd name="connsiteY22" fmla="*/ 0 h 1630617"/>
                <a:gd name="connsiteX23" fmla="*/ 2382252 w 2382252"/>
                <a:gd name="connsiteY23" fmla="*/ 7988 h 1630617"/>
                <a:gd name="connsiteX0" fmla="*/ 0 w 2382252"/>
                <a:gd name="connsiteY0" fmla="*/ 1630618 h 1630619"/>
                <a:gd name="connsiteX1" fmla="*/ 159981 w 2382252"/>
                <a:gd name="connsiteY1" fmla="*/ 1622144 h 1630619"/>
                <a:gd name="connsiteX2" fmla="*/ 156785 w 2382252"/>
                <a:gd name="connsiteY2" fmla="*/ 1558080 h 1630619"/>
                <a:gd name="connsiteX3" fmla="*/ 339542 w 2382252"/>
                <a:gd name="connsiteY3" fmla="*/ 1563421 h 1630619"/>
                <a:gd name="connsiteX4" fmla="*/ 338640 w 2382252"/>
                <a:gd name="connsiteY4" fmla="*/ 1299820 h 1630619"/>
                <a:gd name="connsiteX5" fmla="*/ 486948 w 2382252"/>
                <a:gd name="connsiteY5" fmla="*/ 1305226 h 1630619"/>
                <a:gd name="connsiteX6" fmla="*/ 486961 w 2382252"/>
                <a:gd name="connsiteY6" fmla="*/ 1121873 h 1630619"/>
                <a:gd name="connsiteX7" fmla="*/ 567267 w 2382252"/>
                <a:gd name="connsiteY7" fmla="*/ 1112697 h 1630619"/>
                <a:gd name="connsiteX8" fmla="*/ 564025 w 2382252"/>
                <a:gd name="connsiteY8" fmla="*/ 871725 h 1630619"/>
                <a:gd name="connsiteX9" fmla="*/ 712844 w 2382252"/>
                <a:gd name="connsiteY9" fmla="*/ 867483 h 1630619"/>
                <a:gd name="connsiteX10" fmla="*/ 710528 w 2382252"/>
                <a:gd name="connsiteY10" fmla="*/ 815070 h 1630619"/>
                <a:gd name="connsiteX11" fmla="*/ 832758 w 2382252"/>
                <a:gd name="connsiteY11" fmla="*/ 818113 h 1630619"/>
                <a:gd name="connsiteX12" fmla="*/ 829253 w 2382252"/>
                <a:gd name="connsiteY12" fmla="*/ 737839 h 1630619"/>
                <a:gd name="connsiteX13" fmla="*/ 931233 w 2382252"/>
                <a:gd name="connsiteY13" fmla="*/ 740276 h 1630619"/>
                <a:gd name="connsiteX14" fmla="*/ 1045374 w 2382252"/>
                <a:gd name="connsiteY14" fmla="*/ 527359 h 1630619"/>
                <a:gd name="connsiteX15" fmla="*/ 1219397 w 2382252"/>
                <a:gd name="connsiteY15" fmla="*/ 528091 h 1630619"/>
                <a:gd name="connsiteX16" fmla="*/ 1221363 w 2382252"/>
                <a:gd name="connsiteY16" fmla="*/ 390351 h 1630619"/>
                <a:gd name="connsiteX17" fmla="*/ 1395492 w 2382252"/>
                <a:gd name="connsiteY17" fmla="*/ 390223 h 1630619"/>
                <a:gd name="connsiteX18" fmla="*/ 1399855 w 2382252"/>
                <a:gd name="connsiteY18" fmla="*/ 251991 h 1630619"/>
                <a:gd name="connsiteX19" fmla="*/ 1641596 w 2382252"/>
                <a:gd name="connsiteY19" fmla="*/ 252200 h 1630619"/>
                <a:gd name="connsiteX20" fmla="*/ 1644626 w 2382252"/>
                <a:gd name="connsiteY20" fmla="*/ 114538 h 1630619"/>
                <a:gd name="connsiteX21" fmla="*/ 1885529 w 2382252"/>
                <a:gd name="connsiteY21" fmla="*/ 118304 h 1630619"/>
                <a:gd name="connsiteX22" fmla="*/ 1881287 w 2382252"/>
                <a:gd name="connsiteY22" fmla="*/ 0 h 1630619"/>
                <a:gd name="connsiteX23" fmla="*/ 2382252 w 2382252"/>
                <a:gd name="connsiteY23" fmla="*/ 7988 h 1630619"/>
                <a:gd name="connsiteX0" fmla="*/ 0 w 2382252"/>
                <a:gd name="connsiteY0" fmla="*/ 1630618 h 1630617"/>
                <a:gd name="connsiteX1" fmla="*/ 159981 w 2382252"/>
                <a:gd name="connsiteY1" fmla="*/ 1622144 h 1630617"/>
                <a:gd name="connsiteX2" fmla="*/ 156785 w 2382252"/>
                <a:gd name="connsiteY2" fmla="*/ 1558080 h 1630617"/>
                <a:gd name="connsiteX3" fmla="*/ 339542 w 2382252"/>
                <a:gd name="connsiteY3" fmla="*/ 1563421 h 1630617"/>
                <a:gd name="connsiteX4" fmla="*/ 338640 w 2382252"/>
                <a:gd name="connsiteY4" fmla="*/ 1299820 h 1630617"/>
                <a:gd name="connsiteX5" fmla="*/ 486948 w 2382252"/>
                <a:gd name="connsiteY5" fmla="*/ 1305226 h 1630617"/>
                <a:gd name="connsiteX6" fmla="*/ 486961 w 2382252"/>
                <a:gd name="connsiteY6" fmla="*/ 1121873 h 1630617"/>
                <a:gd name="connsiteX7" fmla="*/ 567267 w 2382252"/>
                <a:gd name="connsiteY7" fmla="*/ 1112697 h 1630617"/>
                <a:gd name="connsiteX8" fmla="*/ 564025 w 2382252"/>
                <a:gd name="connsiteY8" fmla="*/ 871725 h 1630617"/>
                <a:gd name="connsiteX9" fmla="*/ 712844 w 2382252"/>
                <a:gd name="connsiteY9" fmla="*/ 867483 h 1630617"/>
                <a:gd name="connsiteX10" fmla="*/ 710528 w 2382252"/>
                <a:gd name="connsiteY10" fmla="*/ 815070 h 1630617"/>
                <a:gd name="connsiteX11" fmla="*/ 832758 w 2382252"/>
                <a:gd name="connsiteY11" fmla="*/ 818113 h 1630617"/>
                <a:gd name="connsiteX12" fmla="*/ 829253 w 2382252"/>
                <a:gd name="connsiteY12" fmla="*/ 737839 h 1630617"/>
                <a:gd name="connsiteX13" fmla="*/ 931233 w 2382252"/>
                <a:gd name="connsiteY13" fmla="*/ 740276 h 1630617"/>
                <a:gd name="connsiteX14" fmla="*/ 940326 w 2382252"/>
                <a:gd name="connsiteY14" fmla="*/ 645773 h 1630617"/>
                <a:gd name="connsiteX15" fmla="*/ 1219397 w 2382252"/>
                <a:gd name="connsiteY15" fmla="*/ 528091 h 1630617"/>
                <a:gd name="connsiteX16" fmla="*/ 1221363 w 2382252"/>
                <a:gd name="connsiteY16" fmla="*/ 390351 h 1630617"/>
                <a:gd name="connsiteX17" fmla="*/ 1395492 w 2382252"/>
                <a:gd name="connsiteY17" fmla="*/ 390223 h 1630617"/>
                <a:gd name="connsiteX18" fmla="*/ 1399855 w 2382252"/>
                <a:gd name="connsiteY18" fmla="*/ 251991 h 1630617"/>
                <a:gd name="connsiteX19" fmla="*/ 1641596 w 2382252"/>
                <a:gd name="connsiteY19" fmla="*/ 252200 h 1630617"/>
                <a:gd name="connsiteX20" fmla="*/ 1644626 w 2382252"/>
                <a:gd name="connsiteY20" fmla="*/ 114538 h 1630617"/>
                <a:gd name="connsiteX21" fmla="*/ 1885529 w 2382252"/>
                <a:gd name="connsiteY21" fmla="*/ 118304 h 1630617"/>
                <a:gd name="connsiteX22" fmla="*/ 1881287 w 2382252"/>
                <a:gd name="connsiteY22" fmla="*/ 0 h 1630617"/>
                <a:gd name="connsiteX23" fmla="*/ 2382252 w 2382252"/>
                <a:gd name="connsiteY23" fmla="*/ 7988 h 1630617"/>
                <a:gd name="connsiteX0" fmla="*/ 0 w 2382252"/>
                <a:gd name="connsiteY0" fmla="*/ 1630618 h 1630619"/>
                <a:gd name="connsiteX1" fmla="*/ 159981 w 2382252"/>
                <a:gd name="connsiteY1" fmla="*/ 1622144 h 1630619"/>
                <a:gd name="connsiteX2" fmla="*/ 156785 w 2382252"/>
                <a:gd name="connsiteY2" fmla="*/ 1558080 h 1630619"/>
                <a:gd name="connsiteX3" fmla="*/ 339542 w 2382252"/>
                <a:gd name="connsiteY3" fmla="*/ 1563421 h 1630619"/>
                <a:gd name="connsiteX4" fmla="*/ 338640 w 2382252"/>
                <a:gd name="connsiteY4" fmla="*/ 1299820 h 1630619"/>
                <a:gd name="connsiteX5" fmla="*/ 486948 w 2382252"/>
                <a:gd name="connsiteY5" fmla="*/ 1305226 h 1630619"/>
                <a:gd name="connsiteX6" fmla="*/ 486961 w 2382252"/>
                <a:gd name="connsiteY6" fmla="*/ 1121873 h 1630619"/>
                <a:gd name="connsiteX7" fmla="*/ 567267 w 2382252"/>
                <a:gd name="connsiteY7" fmla="*/ 1112697 h 1630619"/>
                <a:gd name="connsiteX8" fmla="*/ 564025 w 2382252"/>
                <a:gd name="connsiteY8" fmla="*/ 871725 h 1630619"/>
                <a:gd name="connsiteX9" fmla="*/ 712844 w 2382252"/>
                <a:gd name="connsiteY9" fmla="*/ 867483 h 1630619"/>
                <a:gd name="connsiteX10" fmla="*/ 710528 w 2382252"/>
                <a:gd name="connsiteY10" fmla="*/ 815070 h 1630619"/>
                <a:gd name="connsiteX11" fmla="*/ 832758 w 2382252"/>
                <a:gd name="connsiteY11" fmla="*/ 818113 h 1630619"/>
                <a:gd name="connsiteX12" fmla="*/ 829253 w 2382252"/>
                <a:gd name="connsiteY12" fmla="*/ 737839 h 1630619"/>
                <a:gd name="connsiteX13" fmla="*/ 931233 w 2382252"/>
                <a:gd name="connsiteY13" fmla="*/ 740276 h 1630619"/>
                <a:gd name="connsiteX14" fmla="*/ 940326 w 2382252"/>
                <a:gd name="connsiteY14" fmla="*/ 645773 h 1630619"/>
                <a:gd name="connsiteX15" fmla="*/ 1086336 w 2382252"/>
                <a:gd name="connsiteY15" fmla="*/ 651059 h 1630619"/>
                <a:gd name="connsiteX16" fmla="*/ 1221363 w 2382252"/>
                <a:gd name="connsiteY16" fmla="*/ 390351 h 1630619"/>
                <a:gd name="connsiteX17" fmla="*/ 1395492 w 2382252"/>
                <a:gd name="connsiteY17" fmla="*/ 390223 h 1630619"/>
                <a:gd name="connsiteX18" fmla="*/ 1399855 w 2382252"/>
                <a:gd name="connsiteY18" fmla="*/ 251991 h 1630619"/>
                <a:gd name="connsiteX19" fmla="*/ 1641596 w 2382252"/>
                <a:gd name="connsiteY19" fmla="*/ 252200 h 1630619"/>
                <a:gd name="connsiteX20" fmla="*/ 1644626 w 2382252"/>
                <a:gd name="connsiteY20" fmla="*/ 114538 h 1630619"/>
                <a:gd name="connsiteX21" fmla="*/ 1885529 w 2382252"/>
                <a:gd name="connsiteY21" fmla="*/ 118304 h 1630619"/>
                <a:gd name="connsiteX22" fmla="*/ 1881287 w 2382252"/>
                <a:gd name="connsiteY22" fmla="*/ 0 h 1630619"/>
                <a:gd name="connsiteX23" fmla="*/ 2382252 w 2382252"/>
                <a:gd name="connsiteY23" fmla="*/ 7988 h 1630619"/>
                <a:gd name="connsiteX0" fmla="*/ 0 w 2382252"/>
                <a:gd name="connsiteY0" fmla="*/ 1630618 h 1630617"/>
                <a:gd name="connsiteX1" fmla="*/ 159981 w 2382252"/>
                <a:gd name="connsiteY1" fmla="*/ 1622144 h 1630617"/>
                <a:gd name="connsiteX2" fmla="*/ 156785 w 2382252"/>
                <a:gd name="connsiteY2" fmla="*/ 1558080 h 1630617"/>
                <a:gd name="connsiteX3" fmla="*/ 339542 w 2382252"/>
                <a:gd name="connsiteY3" fmla="*/ 1563421 h 1630617"/>
                <a:gd name="connsiteX4" fmla="*/ 338640 w 2382252"/>
                <a:gd name="connsiteY4" fmla="*/ 1299820 h 1630617"/>
                <a:gd name="connsiteX5" fmla="*/ 486948 w 2382252"/>
                <a:gd name="connsiteY5" fmla="*/ 1305226 h 1630617"/>
                <a:gd name="connsiteX6" fmla="*/ 486961 w 2382252"/>
                <a:gd name="connsiteY6" fmla="*/ 1121873 h 1630617"/>
                <a:gd name="connsiteX7" fmla="*/ 567267 w 2382252"/>
                <a:gd name="connsiteY7" fmla="*/ 1112697 h 1630617"/>
                <a:gd name="connsiteX8" fmla="*/ 564025 w 2382252"/>
                <a:gd name="connsiteY8" fmla="*/ 871725 h 1630617"/>
                <a:gd name="connsiteX9" fmla="*/ 712844 w 2382252"/>
                <a:gd name="connsiteY9" fmla="*/ 867483 h 1630617"/>
                <a:gd name="connsiteX10" fmla="*/ 710528 w 2382252"/>
                <a:gd name="connsiteY10" fmla="*/ 815070 h 1630617"/>
                <a:gd name="connsiteX11" fmla="*/ 832758 w 2382252"/>
                <a:gd name="connsiteY11" fmla="*/ 818113 h 1630617"/>
                <a:gd name="connsiteX12" fmla="*/ 829253 w 2382252"/>
                <a:gd name="connsiteY12" fmla="*/ 737839 h 1630617"/>
                <a:gd name="connsiteX13" fmla="*/ 940571 w 2382252"/>
                <a:gd name="connsiteY13" fmla="*/ 740276 h 1630617"/>
                <a:gd name="connsiteX14" fmla="*/ 940326 w 2382252"/>
                <a:gd name="connsiteY14" fmla="*/ 645773 h 1630617"/>
                <a:gd name="connsiteX15" fmla="*/ 1086336 w 2382252"/>
                <a:gd name="connsiteY15" fmla="*/ 651059 h 1630617"/>
                <a:gd name="connsiteX16" fmla="*/ 1221363 w 2382252"/>
                <a:gd name="connsiteY16" fmla="*/ 390351 h 1630617"/>
                <a:gd name="connsiteX17" fmla="*/ 1395492 w 2382252"/>
                <a:gd name="connsiteY17" fmla="*/ 390223 h 1630617"/>
                <a:gd name="connsiteX18" fmla="*/ 1399855 w 2382252"/>
                <a:gd name="connsiteY18" fmla="*/ 251991 h 1630617"/>
                <a:gd name="connsiteX19" fmla="*/ 1641596 w 2382252"/>
                <a:gd name="connsiteY19" fmla="*/ 252200 h 1630617"/>
                <a:gd name="connsiteX20" fmla="*/ 1644626 w 2382252"/>
                <a:gd name="connsiteY20" fmla="*/ 114538 h 1630617"/>
                <a:gd name="connsiteX21" fmla="*/ 1885529 w 2382252"/>
                <a:gd name="connsiteY21" fmla="*/ 118304 h 1630617"/>
                <a:gd name="connsiteX22" fmla="*/ 1881287 w 2382252"/>
                <a:gd name="connsiteY22" fmla="*/ 0 h 1630617"/>
                <a:gd name="connsiteX23" fmla="*/ 2382252 w 2382252"/>
                <a:gd name="connsiteY23" fmla="*/ 7988 h 1630617"/>
                <a:gd name="connsiteX0" fmla="*/ 0 w 2382252"/>
                <a:gd name="connsiteY0" fmla="*/ 1630618 h 1630619"/>
                <a:gd name="connsiteX1" fmla="*/ 159981 w 2382252"/>
                <a:gd name="connsiteY1" fmla="*/ 1622144 h 1630619"/>
                <a:gd name="connsiteX2" fmla="*/ 156785 w 2382252"/>
                <a:gd name="connsiteY2" fmla="*/ 1558080 h 1630619"/>
                <a:gd name="connsiteX3" fmla="*/ 339542 w 2382252"/>
                <a:gd name="connsiteY3" fmla="*/ 1563421 h 1630619"/>
                <a:gd name="connsiteX4" fmla="*/ 338640 w 2382252"/>
                <a:gd name="connsiteY4" fmla="*/ 1299820 h 1630619"/>
                <a:gd name="connsiteX5" fmla="*/ 486948 w 2382252"/>
                <a:gd name="connsiteY5" fmla="*/ 1305226 h 1630619"/>
                <a:gd name="connsiteX6" fmla="*/ 486961 w 2382252"/>
                <a:gd name="connsiteY6" fmla="*/ 1121873 h 1630619"/>
                <a:gd name="connsiteX7" fmla="*/ 567267 w 2382252"/>
                <a:gd name="connsiteY7" fmla="*/ 1112697 h 1630619"/>
                <a:gd name="connsiteX8" fmla="*/ 564025 w 2382252"/>
                <a:gd name="connsiteY8" fmla="*/ 871725 h 1630619"/>
                <a:gd name="connsiteX9" fmla="*/ 712844 w 2382252"/>
                <a:gd name="connsiteY9" fmla="*/ 867483 h 1630619"/>
                <a:gd name="connsiteX10" fmla="*/ 710528 w 2382252"/>
                <a:gd name="connsiteY10" fmla="*/ 815070 h 1630619"/>
                <a:gd name="connsiteX11" fmla="*/ 832758 w 2382252"/>
                <a:gd name="connsiteY11" fmla="*/ 818113 h 1630619"/>
                <a:gd name="connsiteX12" fmla="*/ 829253 w 2382252"/>
                <a:gd name="connsiteY12" fmla="*/ 737839 h 1630619"/>
                <a:gd name="connsiteX13" fmla="*/ 940571 w 2382252"/>
                <a:gd name="connsiteY13" fmla="*/ 740276 h 1630619"/>
                <a:gd name="connsiteX14" fmla="*/ 940326 w 2382252"/>
                <a:gd name="connsiteY14" fmla="*/ 645773 h 1630619"/>
                <a:gd name="connsiteX15" fmla="*/ 1086336 w 2382252"/>
                <a:gd name="connsiteY15" fmla="*/ 651059 h 1630619"/>
                <a:gd name="connsiteX16" fmla="*/ 1090637 w 2382252"/>
                <a:gd name="connsiteY16" fmla="*/ 513318 h 1630619"/>
                <a:gd name="connsiteX17" fmla="*/ 1395492 w 2382252"/>
                <a:gd name="connsiteY17" fmla="*/ 390223 h 1630619"/>
                <a:gd name="connsiteX18" fmla="*/ 1399855 w 2382252"/>
                <a:gd name="connsiteY18" fmla="*/ 251991 h 1630619"/>
                <a:gd name="connsiteX19" fmla="*/ 1641596 w 2382252"/>
                <a:gd name="connsiteY19" fmla="*/ 252200 h 1630619"/>
                <a:gd name="connsiteX20" fmla="*/ 1644626 w 2382252"/>
                <a:gd name="connsiteY20" fmla="*/ 114538 h 1630619"/>
                <a:gd name="connsiteX21" fmla="*/ 1885529 w 2382252"/>
                <a:gd name="connsiteY21" fmla="*/ 118304 h 1630619"/>
                <a:gd name="connsiteX22" fmla="*/ 1881287 w 2382252"/>
                <a:gd name="connsiteY22" fmla="*/ 0 h 1630619"/>
                <a:gd name="connsiteX23" fmla="*/ 2382252 w 2382252"/>
                <a:gd name="connsiteY23" fmla="*/ 7988 h 1630619"/>
                <a:gd name="connsiteX0" fmla="*/ 0 w 2382252"/>
                <a:gd name="connsiteY0" fmla="*/ 1630618 h 1630617"/>
                <a:gd name="connsiteX1" fmla="*/ 159981 w 2382252"/>
                <a:gd name="connsiteY1" fmla="*/ 1622144 h 1630617"/>
                <a:gd name="connsiteX2" fmla="*/ 156785 w 2382252"/>
                <a:gd name="connsiteY2" fmla="*/ 1558080 h 1630617"/>
                <a:gd name="connsiteX3" fmla="*/ 339542 w 2382252"/>
                <a:gd name="connsiteY3" fmla="*/ 1563421 h 1630617"/>
                <a:gd name="connsiteX4" fmla="*/ 338640 w 2382252"/>
                <a:gd name="connsiteY4" fmla="*/ 1299820 h 1630617"/>
                <a:gd name="connsiteX5" fmla="*/ 486948 w 2382252"/>
                <a:gd name="connsiteY5" fmla="*/ 1305226 h 1630617"/>
                <a:gd name="connsiteX6" fmla="*/ 486961 w 2382252"/>
                <a:gd name="connsiteY6" fmla="*/ 1121873 h 1630617"/>
                <a:gd name="connsiteX7" fmla="*/ 567267 w 2382252"/>
                <a:gd name="connsiteY7" fmla="*/ 1112697 h 1630617"/>
                <a:gd name="connsiteX8" fmla="*/ 564025 w 2382252"/>
                <a:gd name="connsiteY8" fmla="*/ 871725 h 1630617"/>
                <a:gd name="connsiteX9" fmla="*/ 712844 w 2382252"/>
                <a:gd name="connsiteY9" fmla="*/ 867483 h 1630617"/>
                <a:gd name="connsiteX10" fmla="*/ 710528 w 2382252"/>
                <a:gd name="connsiteY10" fmla="*/ 815070 h 1630617"/>
                <a:gd name="connsiteX11" fmla="*/ 832758 w 2382252"/>
                <a:gd name="connsiteY11" fmla="*/ 818113 h 1630617"/>
                <a:gd name="connsiteX12" fmla="*/ 829253 w 2382252"/>
                <a:gd name="connsiteY12" fmla="*/ 737839 h 1630617"/>
                <a:gd name="connsiteX13" fmla="*/ 940571 w 2382252"/>
                <a:gd name="connsiteY13" fmla="*/ 740276 h 1630617"/>
                <a:gd name="connsiteX14" fmla="*/ 940326 w 2382252"/>
                <a:gd name="connsiteY14" fmla="*/ 645773 h 1630617"/>
                <a:gd name="connsiteX15" fmla="*/ 1086336 w 2382252"/>
                <a:gd name="connsiteY15" fmla="*/ 651059 h 1630617"/>
                <a:gd name="connsiteX16" fmla="*/ 1090637 w 2382252"/>
                <a:gd name="connsiteY16" fmla="*/ 513318 h 1630617"/>
                <a:gd name="connsiteX17" fmla="*/ 1267100 w 2382252"/>
                <a:gd name="connsiteY17" fmla="*/ 517744 h 1630617"/>
                <a:gd name="connsiteX18" fmla="*/ 1399855 w 2382252"/>
                <a:gd name="connsiteY18" fmla="*/ 251991 h 1630617"/>
                <a:gd name="connsiteX19" fmla="*/ 1641596 w 2382252"/>
                <a:gd name="connsiteY19" fmla="*/ 252200 h 1630617"/>
                <a:gd name="connsiteX20" fmla="*/ 1644626 w 2382252"/>
                <a:gd name="connsiteY20" fmla="*/ 114538 h 1630617"/>
                <a:gd name="connsiteX21" fmla="*/ 1885529 w 2382252"/>
                <a:gd name="connsiteY21" fmla="*/ 118304 h 1630617"/>
                <a:gd name="connsiteX22" fmla="*/ 1881287 w 2382252"/>
                <a:gd name="connsiteY22" fmla="*/ 0 h 1630617"/>
                <a:gd name="connsiteX23" fmla="*/ 2382252 w 2382252"/>
                <a:gd name="connsiteY23" fmla="*/ 7988 h 1630617"/>
                <a:gd name="connsiteX0" fmla="*/ 0 w 2382252"/>
                <a:gd name="connsiteY0" fmla="*/ 1630618 h 1630619"/>
                <a:gd name="connsiteX1" fmla="*/ 159981 w 2382252"/>
                <a:gd name="connsiteY1" fmla="*/ 1622144 h 1630619"/>
                <a:gd name="connsiteX2" fmla="*/ 156785 w 2382252"/>
                <a:gd name="connsiteY2" fmla="*/ 1558080 h 1630619"/>
                <a:gd name="connsiteX3" fmla="*/ 339542 w 2382252"/>
                <a:gd name="connsiteY3" fmla="*/ 1563421 h 1630619"/>
                <a:gd name="connsiteX4" fmla="*/ 338640 w 2382252"/>
                <a:gd name="connsiteY4" fmla="*/ 1299820 h 1630619"/>
                <a:gd name="connsiteX5" fmla="*/ 486948 w 2382252"/>
                <a:gd name="connsiteY5" fmla="*/ 1305226 h 1630619"/>
                <a:gd name="connsiteX6" fmla="*/ 486961 w 2382252"/>
                <a:gd name="connsiteY6" fmla="*/ 1121873 h 1630619"/>
                <a:gd name="connsiteX7" fmla="*/ 567267 w 2382252"/>
                <a:gd name="connsiteY7" fmla="*/ 1112697 h 1630619"/>
                <a:gd name="connsiteX8" fmla="*/ 564025 w 2382252"/>
                <a:gd name="connsiteY8" fmla="*/ 871725 h 1630619"/>
                <a:gd name="connsiteX9" fmla="*/ 712844 w 2382252"/>
                <a:gd name="connsiteY9" fmla="*/ 867483 h 1630619"/>
                <a:gd name="connsiteX10" fmla="*/ 710528 w 2382252"/>
                <a:gd name="connsiteY10" fmla="*/ 815070 h 1630619"/>
                <a:gd name="connsiteX11" fmla="*/ 832758 w 2382252"/>
                <a:gd name="connsiteY11" fmla="*/ 818113 h 1630619"/>
                <a:gd name="connsiteX12" fmla="*/ 829253 w 2382252"/>
                <a:gd name="connsiteY12" fmla="*/ 737839 h 1630619"/>
                <a:gd name="connsiteX13" fmla="*/ 940571 w 2382252"/>
                <a:gd name="connsiteY13" fmla="*/ 740276 h 1630619"/>
                <a:gd name="connsiteX14" fmla="*/ 940326 w 2382252"/>
                <a:gd name="connsiteY14" fmla="*/ 645773 h 1630619"/>
                <a:gd name="connsiteX15" fmla="*/ 1086336 w 2382252"/>
                <a:gd name="connsiteY15" fmla="*/ 651059 h 1630619"/>
                <a:gd name="connsiteX16" fmla="*/ 1090637 w 2382252"/>
                <a:gd name="connsiteY16" fmla="*/ 513318 h 1630619"/>
                <a:gd name="connsiteX17" fmla="*/ 1267100 w 2382252"/>
                <a:gd name="connsiteY17" fmla="*/ 517744 h 1630619"/>
                <a:gd name="connsiteX18" fmla="*/ 1266795 w 2382252"/>
                <a:gd name="connsiteY18" fmla="*/ 320308 h 1630619"/>
                <a:gd name="connsiteX19" fmla="*/ 1641596 w 2382252"/>
                <a:gd name="connsiteY19" fmla="*/ 252200 h 1630619"/>
                <a:gd name="connsiteX20" fmla="*/ 1644626 w 2382252"/>
                <a:gd name="connsiteY20" fmla="*/ 114538 h 1630619"/>
                <a:gd name="connsiteX21" fmla="*/ 1885529 w 2382252"/>
                <a:gd name="connsiteY21" fmla="*/ 118304 h 1630619"/>
                <a:gd name="connsiteX22" fmla="*/ 1881287 w 2382252"/>
                <a:gd name="connsiteY22" fmla="*/ 0 h 1630619"/>
                <a:gd name="connsiteX23" fmla="*/ 2382252 w 2382252"/>
                <a:gd name="connsiteY23" fmla="*/ 7988 h 1630619"/>
                <a:gd name="connsiteX0" fmla="*/ 0 w 2382252"/>
                <a:gd name="connsiteY0" fmla="*/ 1630618 h 1630617"/>
                <a:gd name="connsiteX1" fmla="*/ 159981 w 2382252"/>
                <a:gd name="connsiteY1" fmla="*/ 1622144 h 1630617"/>
                <a:gd name="connsiteX2" fmla="*/ 156785 w 2382252"/>
                <a:gd name="connsiteY2" fmla="*/ 1558080 h 1630617"/>
                <a:gd name="connsiteX3" fmla="*/ 339542 w 2382252"/>
                <a:gd name="connsiteY3" fmla="*/ 1563421 h 1630617"/>
                <a:gd name="connsiteX4" fmla="*/ 338640 w 2382252"/>
                <a:gd name="connsiteY4" fmla="*/ 1299820 h 1630617"/>
                <a:gd name="connsiteX5" fmla="*/ 486948 w 2382252"/>
                <a:gd name="connsiteY5" fmla="*/ 1305226 h 1630617"/>
                <a:gd name="connsiteX6" fmla="*/ 486961 w 2382252"/>
                <a:gd name="connsiteY6" fmla="*/ 1121873 h 1630617"/>
                <a:gd name="connsiteX7" fmla="*/ 567267 w 2382252"/>
                <a:gd name="connsiteY7" fmla="*/ 1112697 h 1630617"/>
                <a:gd name="connsiteX8" fmla="*/ 564025 w 2382252"/>
                <a:gd name="connsiteY8" fmla="*/ 871725 h 1630617"/>
                <a:gd name="connsiteX9" fmla="*/ 712844 w 2382252"/>
                <a:gd name="connsiteY9" fmla="*/ 867483 h 1630617"/>
                <a:gd name="connsiteX10" fmla="*/ 710528 w 2382252"/>
                <a:gd name="connsiteY10" fmla="*/ 815070 h 1630617"/>
                <a:gd name="connsiteX11" fmla="*/ 832758 w 2382252"/>
                <a:gd name="connsiteY11" fmla="*/ 818113 h 1630617"/>
                <a:gd name="connsiteX12" fmla="*/ 829253 w 2382252"/>
                <a:gd name="connsiteY12" fmla="*/ 737839 h 1630617"/>
                <a:gd name="connsiteX13" fmla="*/ 940571 w 2382252"/>
                <a:gd name="connsiteY13" fmla="*/ 740276 h 1630617"/>
                <a:gd name="connsiteX14" fmla="*/ 940326 w 2382252"/>
                <a:gd name="connsiteY14" fmla="*/ 645773 h 1630617"/>
                <a:gd name="connsiteX15" fmla="*/ 1086336 w 2382252"/>
                <a:gd name="connsiteY15" fmla="*/ 651059 h 1630617"/>
                <a:gd name="connsiteX16" fmla="*/ 1090637 w 2382252"/>
                <a:gd name="connsiteY16" fmla="*/ 513318 h 1630617"/>
                <a:gd name="connsiteX17" fmla="*/ 1267100 w 2382252"/>
                <a:gd name="connsiteY17" fmla="*/ 517744 h 1630617"/>
                <a:gd name="connsiteX18" fmla="*/ 1266795 w 2382252"/>
                <a:gd name="connsiteY18" fmla="*/ 320308 h 1630617"/>
                <a:gd name="connsiteX19" fmla="*/ 1828348 w 2382252"/>
                <a:gd name="connsiteY19" fmla="*/ 315961 h 1630617"/>
                <a:gd name="connsiteX20" fmla="*/ 1644626 w 2382252"/>
                <a:gd name="connsiteY20" fmla="*/ 114538 h 1630617"/>
                <a:gd name="connsiteX21" fmla="*/ 1885529 w 2382252"/>
                <a:gd name="connsiteY21" fmla="*/ 118304 h 1630617"/>
                <a:gd name="connsiteX22" fmla="*/ 1881287 w 2382252"/>
                <a:gd name="connsiteY22" fmla="*/ 0 h 1630617"/>
                <a:gd name="connsiteX23" fmla="*/ 2382252 w 2382252"/>
                <a:gd name="connsiteY23" fmla="*/ 7988 h 1630617"/>
                <a:gd name="connsiteX0" fmla="*/ 0 w 2382252"/>
                <a:gd name="connsiteY0" fmla="*/ 1630618 h 1630619"/>
                <a:gd name="connsiteX1" fmla="*/ 159981 w 2382252"/>
                <a:gd name="connsiteY1" fmla="*/ 1622144 h 1630619"/>
                <a:gd name="connsiteX2" fmla="*/ 156785 w 2382252"/>
                <a:gd name="connsiteY2" fmla="*/ 1558080 h 1630619"/>
                <a:gd name="connsiteX3" fmla="*/ 339542 w 2382252"/>
                <a:gd name="connsiteY3" fmla="*/ 1563421 h 1630619"/>
                <a:gd name="connsiteX4" fmla="*/ 338640 w 2382252"/>
                <a:gd name="connsiteY4" fmla="*/ 1299820 h 1630619"/>
                <a:gd name="connsiteX5" fmla="*/ 486948 w 2382252"/>
                <a:gd name="connsiteY5" fmla="*/ 1305226 h 1630619"/>
                <a:gd name="connsiteX6" fmla="*/ 486961 w 2382252"/>
                <a:gd name="connsiteY6" fmla="*/ 1121873 h 1630619"/>
                <a:gd name="connsiteX7" fmla="*/ 567267 w 2382252"/>
                <a:gd name="connsiteY7" fmla="*/ 1112697 h 1630619"/>
                <a:gd name="connsiteX8" fmla="*/ 564025 w 2382252"/>
                <a:gd name="connsiteY8" fmla="*/ 871725 h 1630619"/>
                <a:gd name="connsiteX9" fmla="*/ 712844 w 2382252"/>
                <a:gd name="connsiteY9" fmla="*/ 867483 h 1630619"/>
                <a:gd name="connsiteX10" fmla="*/ 710528 w 2382252"/>
                <a:gd name="connsiteY10" fmla="*/ 815070 h 1630619"/>
                <a:gd name="connsiteX11" fmla="*/ 832758 w 2382252"/>
                <a:gd name="connsiteY11" fmla="*/ 818113 h 1630619"/>
                <a:gd name="connsiteX12" fmla="*/ 829253 w 2382252"/>
                <a:gd name="connsiteY12" fmla="*/ 737839 h 1630619"/>
                <a:gd name="connsiteX13" fmla="*/ 940571 w 2382252"/>
                <a:gd name="connsiteY13" fmla="*/ 740276 h 1630619"/>
                <a:gd name="connsiteX14" fmla="*/ 940326 w 2382252"/>
                <a:gd name="connsiteY14" fmla="*/ 645773 h 1630619"/>
                <a:gd name="connsiteX15" fmla="*/ 1086336 w 2382252"/>
                <a:gd name="connsiteY15" fmla="*/ 651059 h 1630619"/>
                <a:gd name="connsiteX16" fmla="*/ 1090637 w 2382252"/>
                <a:gd name="connsiteY16" fmla="*/ 513318 h 1630619"/>
                <a:gd name="connsiteX17" fmla="*/ 1267100 w 2382252"/>
                <a:gd name="connsiteY17" fmla="*/ 517744 h 1630619"/>
                <a:gd name="connsiteX18" fmla="*/ 1266795 w 2382252"/>
                <a:gd name="connsiteY18" fmla="*/ 320308 h 1630619"/>
                <a:gd name="connsiteX19" fmla="*/ 1828348 w 2382252"/>
                <a:gd name="connsiteY19" fmla="*/ 315961 h 1630619"/>
                <a:gd name="connsiteX20" fmla="*/ 1885529 w 2382252"/>
                <a:gd name="connsiteY20" fmla="*/ 118304 h 1630619"/>
                <a:gd name="connsiteX21" fmla="*/ 1881287 w 2382252"/>
                <a:gd name="connsiteY21" fmla="*/ 0 h 1630619"/>
                <a:gd name="connsiteX22" fmla="*/ 2382252 w 2382252"/>
                <a:gd name="connsiteY22" fmla="*/ 7988 h 1630619"/>
                <a:gd name="connsiteX0" fmla="*/ 0 w 2382252"/>
                <a:gd name="connsiteY0" fmla="*/ 1630618 h 1630617"/>
                <a:gd name="connsiteX1" fmla="*/ 159981 w 2382252"/>
                <a:gd name="connsiteY1" fmla="*/ 1622144 h 1630617"/>
                <a:gd name="connsiteX2" fmla="*/ 156785 w 2382252"/>
                <a:gd name="connsiteY2" fmla="*/ 1558080 h 1630617"/>
                <a:gd name="connsiteX3" fmla="*/ 339542 w 2382252"/>
                <a:gd name="connsiteY3" fmla="*/ 1563421 h 1630617"/>
                <a:gd name="connsiteX4" fmla="*/ 338640 w 2382252"/>
                <a:gd name="connsiteY4" fmla="*/ 1299820 h 1630617"/>
                <a:gd name="connsiteX5" fmla="*/ 486948 w 2382252"/>
                <a:gd name="connsiteY5" fmla="*/ 1305226 h 1630617"/>
                <a:gd name="connsiteX6" fmla="*/ 486961 w 2382252"/>
                <a:gd name="connsiteY6" fmla="*/ 1121873 h 1630617"/>
                <a:gd name="connsiteX7" fmla="*/ 567267 w 2382252"/>
                <a:gd name="connsiteY7" fmla="*/ 1112697 h 1630617"/>
                <a:gd name="connsiteX8" fmla="*/ 564025 w 2382252"/>
                <a:gd name="connsiteY8" fmla="*/ 871725 h 1630617"/>
                <a:gd name="connsiteX9" fmla="*/ 712844 w 2382252"/>
                <a:gd name="connsiteY9" fmla="*/ 867483 h 1630617"/>
                <a:gd name="connsiteX10" fmla="*/ 710528 w 2382252"/>
                <a:gd name="connsiteY10" fmla="*/ 815070 h 1630617"/>
                <a:gd name="connsiteX11" fmla="*/ 832758 w 2382252"/>
                <a:gd name="connsiteY11" fmla="*/ 818113 h 1630617"/>
                <a:gd name="connsiteX12" fmla="*/ 829253 w 2382252"/>
                <a:gd name="connsiteY12" fmla="*/ 737839 h 1630617"/>
                <a:gd name="connsiteX13" fmla="*/ 940571 w 2382252"/>
                <a:gd name="connsiteY13" fmla="*/ 740276 h 1630617"/>
                <a:gd name="connsiteX14" fmla="*/ 940326 w 2382252"/>
                <a:gd name="connsiteY14" fmla="*/ 645773 h 1630617"/>
                <a:gd name="connsiteX15" fmla="*/ 1086336 w 2382252"/>
                <a:gd name="connsiteY15" fmla="*/ 651059 h 1630617"/>
                <a:gd name="connsiteX16" fmla="*/ 1090637 w 2382252"/>
                <a:gd name="connsiteY16" fmla="*/ 513318 h 1630617"/>
                <a:gd name="connsiteX17" fmla="*/ 1267100 w 2382252"/>
                <a:gd name="connsiteY17" fmla="*/ 517744 h 1630617"/>
                <a:gd name="connsiteX18" fmla="*/ 1266795 w 2382252"/>
                <a:gd name="connsiteY18" fmla="*/ 320308 h 1630617"/>
                <a:gd name="connsiteX19" fmla="*/ 1828348 w 2382252"/>
                <a:gd name="connsiteY19" fmla="*/ 315961 h 1630617"/>
                <a:gd name="connsiteX20" fmla="*/ 1881287 w 2382252"/>
                <a:gd name="connsiteY20" fmla="*/ 0 h 1630617"/>
                <a:gd name="connsiteX21" fmla="*/ 2382252 w 2382252"/>
                <a:gd name="connsiteY21" fmla="*/ 7988 h 1630617"/>
                <a:gd name="connsiteX0" fmla="*/ 0 w 2382252"/>
                <a:gd name="connsiteY0" fmla="*/ 1630618 h 1630619"/>
                <a:gd name="connsiteX1" fmla="*/ 159981 w 2382252"/>
                <a:gd name="connsiteY1" fmla="*/ 1622144 h 1630619"/>
                <a:gd name="connsiteX2" fmla="*/ 156785 w 2382252"/>
                <a:gd name="connsiteY2" fmla="*/ 1558080 h 1630619"/>
                <a:gd name="connsiteX3" fmla="*/ 339542 w 2382252"/>
                <a:gd name="connsiteY3" fmla="*/ 1563421 h 1630619"/>
                <a:gd name="connsiteX4" fmla="*/ 338640 w 2382252"/>
                <a:gd name="connsiteY4" fmla="*/ 1299820 h 1630619"/>
                <a:gd name="connsiteX5" fmla="*/ 486948 w 2382252"/>
                <a:gd name="connsiteY5" fmla="*/ 1305226 h 1630619"/>
                <a:gd name="connsiteX6" fmla="*/ 486961 w 2382252"/>
                <a:gd name="connsiteY6" fmla="*/ 1121873 h 1630619"/>
                <a:gd name="connsiteX7" fmla="*/ 567267 w 2382252"/>
                <a:gd name="connsiteY7" fmla="*/ 1112697 h 1630619"/>
                <a:gd name="connsiteX8" fmla="*/ 564025 w 2382252"/>
                <a:gd name="connsiteY8" fmla="*/ 871725 h 1630619"/>
                <a:gd name="connsiteX9" fmla="*/ 712844 w 2382252"/>
                <a:gd name="connsiteY9" fmla="*/ 867483 h 1630619"/>
                <a:gd name="connsiteX10" fmla="*/ 710528 w 2382252"/>
                <a:gd name="connsiteY10" fmla="*/ 815070 h 1630619"/>
                <a:gd name="connsiteX11" fmla="*/ 832758 w 2382252"/>
                <a:gd name="connsiteY11" fmla="*/ 818113 h 1630619"/>
                <a:gd name="connsiteX12" fmla="*/ 829253 w 2382252"/>
                <a:gd name="connsiteY12" fmla="*/ 737839 h 1630619"/>
                <a:gd name="connsiteX13" fmla="*/ 940571 w 2382252"/>
                <a:gd name="connsiteY13" fmla="*/ 740276 h 1630619"/>
                <a:gd name="connsiteX14" fmla="*/ 940326 w 2382252"/>
                <a:gd name="connsiteY14" fmla="*/ 645773 h 1630619"/>
                <a:gd name="connsiteX15" fmla="*/ 1086336 w 2382252"/>
                <a:gd name="connsiteY15" fmla="*/ 651059 h 1630619"/>
                <a:gd name="connsiteX16" fmla="*/ 1090637 w 2382252"/>
                <a:gd name="connsiteY16" fmla="*/ 513318 h 1630619"/>
                <a:gd name="connsiteX17" fmla="*/ 1267100 w 2382252"/>
                <a:gd name="connsiteY17" fmla="*/ 517744 h 1630619"/>
                <a:gd name="connsiteX18" fmla="*/ 1266795 w 2382252"/>
                <a:gd name="connsiteY18" fmla="*/ 320308 h 1630619"/>
                <a:gd name="connsiteX19" fmla="*/ 1828348 w 2382252"/>
                <a:gd name="connsiteY19" fmla="*/ 315961 h 1630619"/>
                <a:gd name="connsiteX20" fmla="*/ 1881287 w 2382252"/>
                <a:gd name="connsiteY20" fmla="*/ 0 h 1630619"/>
                <a:gd name="connsiteX21" fmla="*/ 2382252 w 2382252"/>
                <a:gd name="connsiteY21" fmla="*/ 7988 h 1630619"/>
                <a:gd name="connsiteX0" fmla="*/ 0 w 2382252"/>
                <a:gd name="connsiteY0" fmla="*/ 1630618 h 1630617"/>
                <a:gd name="connsiteX1" fmla="*/ 159981 w 2382252"/>
                <a:gd name="connsiteY1" fmla="*/ 1622144 h 1630617"/>
                <a:gd name="connsiteX2" fmla="*/ 156785 w 2382252"/>
                <a:gd name="connsiteY2" fmla="*/ 1558080 h 1630617"/>
                <a:gd name="connsiteX3" fmla="*/ 339542 w 2382252"/>
                <a:gd name="connsiteY3" fmla="*/ 1563421 h 1630617"/>
                <a:gd name="connsiteX4" fmla="*/ 338640 w 2382252"/>
                <a:gd name="connsiteY4" fmla="*/ 1299820 h 1630617"/>
                <a:gd name="connsiteX5" fmla="*/ 486948 w 2382252"/>
                <a:gd name="connsiteY5" fmla="*/ 1305226 h 1630617"/>
                <a:gd name="connsiteX6" fmla="*/ 486961 w 2382252"/>
                <a:gd name="connsiteY6" fmla="*/ 1121873 h 1630617"/>
                <a:gd name="connsiteX7" fmla="*/ 567267 w 2382252"/>
                <a:gd name="connsiteY7" fmla="*/ 1112697 h 1630617"/>
                <a:gd name="connsiteX8" fmla="*/ 564025 w 2382252"/>
                <a:gd name="connsiteY8" fmla="*/ 871725 h 1630617"/>
                <a:gd name="connsiteX9" fmla="*/ 712844 w 2382252"/>
                <a:gd name="connsiteY9" fmla="*/ 867483 h 1630617"/>
                <a:gd name="connsiteX10" fmla="*/ 710528 w 2382252"/>
                <a:gd name="connsiteY10" fmla="*/ 815070 h 1630617"/>
                <a:gd name="connsiteX11" fmla="*/ 832758 w 2382252"/>
                <a:gd name="connsiteY11" fmla="*/ 818113 h 1630617"/>
                <a:gd name="connsiteX12" fmla="*/ 829253 w 2382252"/>
                <a:gd name="connsiteY12" fmla="*/ 737839 h 1630617"/>
                <a:gd name="connsiteX13" fmla="*/ 940571 w 2382252"/>
                <a:gd name="connsiteY13" fmla="*/ 740276 h 1630617"/>
                <a:gd name="connsiteX14" fmla="*/ 940326 w 2382252"/>
                <a:gd name="connsiteY14" fmla="*/ 645773 h 1630617"/>
                <a:gd name="connsiteX15" fmla="*/ 1086336 w 2382252"/>
                <a:gd name="connsiteY15" fmla="*/ 651059 h 1630617"/>
                <a:gd name="connsiteX16" fmla="*/ 1090637 w 2382252"/>
                <a:gd name="connsiteY16" fmla="*/ 513318 h 1630617"/>
                <a:gd name="connsiteX17" fmla="*/ 1267100 w 2382252"/>
                <a:gd name="connsiteY17" fmla="*/ 517744 h 1630617"/>
                <a:gd name="connsiteX18" fmla="*/ 1266795 w 2382252"/>
                <a:gd name="connsiteY18" fmla="*/ 320308 h 1630617"/>
                <a:gd name="connsiteX19" fmla="*/ 1828348 w 2382252"/>
                <a:gd name="connsiteY19" fmla="*/ 315961 h 1630617"/>
                <a:gd name="connsiteX20" fmla="*/ 1881287 w 2382252"/>
                <a:gd name="connsiteY20" fmla="*/ 0 h 1630617"/>
                <a:gd name="connsiteX21" fmla="*/ 2382252 w 2382252"/>
                <a:gd name="connsiteY21" fmla="*/ 7988 h 1630617"/>
                <a:gd name="connsiteX0" fmla="*/ 0 w 2382252"/>
                <a:gd name="connsiteY0" fmla="*/ 1622630 h 1622631"/>
                <a:gd name="connsiteX1" fmla="*/ 159981 w 2382252"/>
                <a:gd name="connsiteY1" fmla="*/ 1614156 h 1622631"/>
                <a:gd name="connsiteX2" fmla="*/ 156785 w 2382252"/>
                <a:gd name="connsiteY2" fmla="*/ 1550092 h 1622631"/>
                <a:gd name="connsiteX3" fmla="*/ 339542 w 2382252"/>
                <a:gd name="connsiteY3" fmla="*/ 1555433 h 1622631"/>
                <a:gd name="connsiteX4" fmla="*/ 338640 w 2382252"/>
                <a:gd name="connsiteY4" fmla="*/ 1291832 h 1622631"/>
                <a:gd name="connsiteX5" fmla="*/ 486948 w 2382252"/>
                <a:gd name="connsiteY5" fmla="*/ 1297238 h 1622631"/>
                <a:gd name="connsiteX6" fmla="*/ 486961 w 2382252"/>
                <a:gd name="connsiteY6" fmla="*/ 1113885 h 1622631"/>
                <a:gd name="connsiteX7" fmla="*/ 567267 w 2382252"/>
                <a:gd name="connsiteY7" fmla="*/ 1104709 h 1622631"/>
                <a:gd name="connsiteX8" fmla="*/ 564025 w 2382252"/>
                <a:gd name="connsiteY8" fmla="*/ 863737 h 1622631"/>
                <a:gd name="connsiteX9" fmla="*/ 712844 w 2382252"/>
                <a:gd name="connsiteY9" fmla="*/ 859495 h 1622631"/>
                <a:gd name="connsiteX10" fmla="*/ 710528 w 2382252"/>
                <a:gd name="connsiteY10" fmla="*/ 807082 h 1622631"/>
                <a:gd name="connsiteX11" fmla="*/ 832758 w 2382252"/>
                <a:gd name="connsiteY11" fmla="*/ 810125 h 1622631"/>
                <a:gd name="connsiteX12" fmla="*/ 829253 w 2382252"/>
                <a:gd name="connsiteY12" fmla="*/ 729851 h 1622631"/>
                <a:gd name="connsiteX13" fmla="*/ 940571 w 2382252"/>
                <a:gd name="connsiteY13" fmla="*/ 732288 h 1622631"/>
                <a:gd name="connsiteX14" fmla="*/ 940326 w 2382252"/>
                <a:gd name="connsiteY14" fmla="*/ 637785 h 1622631"/>
                <a:gd name="connsiteX15" fmla="*/ 1086336 w 2382252"/>
                <a:gd name="connsiteY15" fmla="*/ 643071 h 1622631"/>
                <a:gd name="connsiteX16" fmla="*/ 1090637 w 2382252"/>
                <a:gd name="connsiteY16" fmla="*/ 505330 h 1622631"/>
                <a:gd name="connsiteX17" fmla="*/ 1267100 w 2382252"/>
                <a:gd name="connsiteY17" fmla="*/ 509756 h 1622631"/>
                <a:gd name="connsiteX18" fmla="*/ 1266795 w 2382252"/>
                <a:gd name="connsiteY18" fmla="*/ 312320 h 1622631"/>
                <a:gd name="connsiteX19" fmla="*/ 1828348 w 2382252"/>
                <a:gd name="connsiteY19" fmla="*/ 307973 h 1622631"/>
                <a:gd name="connsiteX20" fmla="*/ 1825262 w 2382252"/>
                <a:gd name="connsiteY20" fmla="*/ 23892 h 1622631"/>
                <a:gd name="connsiteX21" fmla="*/ 2382252 w 2382252"/>
                <a:gd name="connsiteY21" fmla="*/ 0 h 1622631"/>
                <a:gd name="connsiteX0" fmla="*/ 0 w 2382252"/>
                <a:gd name="connsiteY0" fmla="*/ 1622630 h 1622629"/>
                <a:gd name="connsiteX1" fmla="*/ 159981 w 2382252"/>
                <a:gd name="connsiteY1" fmla="*/ 1614156 h 1622629"/>
                <a:gd name="connsiteX2" fmla="*/ 156785 w 2382252"/>
                <a:gd name="connsiteY2" fmla="*/ 1550092 h 1622629"/>
                <a:gd name="connsiteX3" fmla="*/ 339542 w 2382252"/>
                <a:gd name="connsiteY3" fmla="*/ 1555433 h 1622629"/>
                <a:gd name="connsiteX4" fmla="*/ 338640 w 2382252"/>
                <a:gd name="connsiteY4" fmla="*/ 1291832 h 1622629"/>
                <a:gd name="connsiteX5" fmla="*/ 486948 w 2382252"/>
                <a:gd name="connsiteY5" fmla="*/ 1297238 h 1622629"/>
                <a:gd name="connsiteX6" fmla="*/ 486961 w 2382252"/>
                <a:gd name="connsiteY6" fmla="*/ 1113885 h 1622629"/>
                <a:gd name="connsiteX7" fmla="*/ 567267 w 2382252"/>
                <a:gd name="connsiteY7" fmla="*/ 1104709 h 1622629"/>
                <a:gd name="connsiteX8" fmla="*/ 564025 w 2382252"/>
                <a:gd name="connsiteY8" fmla="*/ 863737 h 1622629"/>
                <a:gd name="connsiteX9" fmla="*/ 712844 w 2382252"/>
                <a:gd name="connsiteY9" fmla="*/ 859495 h 1622629"/>
                <a:gd name="connsiteX10" fmla="*/ 710528 w 2382252"/>
                <a:gd name="connsiteY10" fmla="*/ 807082 h 1622629"/>
                <a:gd name="connsiteX11" fmla="*/ 832758 w 2382252"/>
                <a:gd name="connsiteY11" fmla="*/ 810125 h 1622629"/>
                <a:gd name="connsiteX12" fmla="*/ 829253 w 2382252"/>
                <a:gd name="connsiteY12" fmla="*/ 729851 h 1622629"/>
                <a:gd name="connsiteX13" fmla="*/ 940571 w 2382252"/>
                <a:gd name="connsiteY13" fmla="*/ 732288 h 1622629"/>
                <a:gd name="connsiteX14" fmla="*/ 940326 w 2382252"/>
                <a:gd name="connsiteY14" fmla="*/ 637785 h 1622629"/>
                <a:gd name="connsiteX15" fmla="*/ 1086336 w 2382252"/>
                <a:gd name="connsiteY15" fmla="*/ 643071 h 1622629"/>
                <a:gd name="connsiteX16" fmla="*/ 1090637 w 2382252"/>
                <a:gd name="connsiteY16" fmla="*/ 505330 h 1622629"/>
                <a:gd name="connsiteX17" fmla="*/ 1267100 w 2382252"/>
                <a:gd name="connsiteY17" fmla="*/ 509756 h 1622629"/>
                <a:gd name="connsiteX18" fmla="*/ 1266795 w 2382252"/>
                <a:gd name="connsiteY18" fmla="*/ 312320 h 1622629"/>
                <a:gd name="connsiteX19" fmla="*/ 1828348 w 2382252"/>
                <a:gd name="connsiteY19" fmla="*/ 307973 h 1622629"/>
                <a:gd name="connsiteX20" fmla="*/ 1832266 w 2382252"/>
                <a:gd name="connsiteY20" fmla="*/ 23892 h 1622629"/>
                <a:gd name="connsiteX21" fmla="*/ 2382252 w 2382252"/>
                <a:gd name="connsiteY21" fmla="*/ 0 h 1622629"/>
                <a:gd name="connsiteX0" fmla="*/ 0 w 2375249"/>
                <a:gd name="connsiteY0" fmla="*/ 1599858 h 1599858"/>
                <a:gd name="connsiteX1" fmla="*/ 159981 w 2375249"/>
                <a:gd name="connsiteY1" fmla="*/ 1591384 h 1599858"/>
                <a:gd name="connsiteX2" fmla="*/ 156785 w 2375249"/>
                <a:gd name="connsiteY2" fmla="*/ 1527320 h 1599858"/>
                <a:gd name="connsiteX3" fmla="*/ 339542 w 2375249"/>
                <a:gd name="connsiteY3" fmla="*/ 1532661 h 1599858"/>
                <a:gd name="connsiteX4" fmla="*/ 338640 w 2375249"/>
                <a:gd name="connsiteY4" fmla="*/ 1269060 h 1599858"/>
                <a:gd name="connsiteX5" fmla="*/ 486948 w 2375249"/>
                <a:gd name="connsiteY5" fmla="*/ 1274466 h 1599858"/>
                <a:gd name="connsiteX6" fmla="*/ 486961 w 2375249"/>
                <a:gd name="connsiteY6" fmla="*/ 1091113 h 1599858"/>
                <a:gd name="connsiteX7" fmla="*/ 567267 w 2375249"/>
                <a:gd name="connsiteY7" fmla="*/ 1081937 h 1599858"/>
                <a:gd name="connsiteX8" fmla="*/ 564025 w 2375249"/>
                <a:gd name="connsiteY8" fmla="*/ 840965 h 1599858"/>
                <a:gd name="connsiteX9" fmla="*/ 712844 w 2375249"/>
                <a:gd name="connsiteY9" fmla="*/ 836723 h 1599858"/>
                <a:gd name="connsiteX10" fmla="*/ 710528 w 2375249"/>
                <a:gd name="connsiteY10" fmla="*/ 784310 h 1599858"/>
                <a:gd name="connsiteX11" fmla="*/ 832758 w 2375249"/>
                <a:gd name="connsiteY11" fmla="*/ 787353 h 1599858"/>
                <a:gd name="connsiteX12" fmla="*/ 829253 w 2375249"/>
                <a:gd name="connsiteY12" fmla="*/ 707079 h 1599858"/>
                <a:gd name="connsiteX13" fmla="*/ 940571 w 2375249"/>
                <a:gd name="connsiteY13" fmla="*/ 709516 h 1599858"/>
                <a:gd name="connsiteX14" fmla="*/ 940326 w 2375249"/>
                <a:gd name="connsiteY14" fmla="*/ 615013 h 1599858"/>
                <a:gd name="connsiteX15" fmla="*/ 1086336 w 2375249"/>
                <a:gd name="connsiteY15" fmla="*/ 620299 h 1599858"/>
                <a:gd name="connsiteX16" fmla="*/ 1090637 w 2375249"/>
                <a:gd name="connsiteY16" fmla="*/ 482558 h 1599858"/>
                <a:gd name="connsiteX17" fmla="*/ 1267100 w 2375249"/>
                <a:gd name="connsiteY17" fmla="*/ 486984 h 1599858"/>
                <a:gd name="connsiteX18" fmla="*/ 1266795 w 2375249"/>
                <a:gd name="connsiteY18" fmla="*/ 289548 h 1599858"/>
                <a:gd name="connsiteX19" fmla="*/ 1828348 w 2375249"/>
                <a:gd name="connsiteY19" fmla="*/ 285201 h 1599858"/>
                <a:gd name="connsiteX20" fmla="*/ 1832266 w 2375249"/>
                <a:gd name="connsiteY20" fmla="*/ 1120 h 1599858"/>
                <a:gd name="connsiteX21" fmla="*/ 2375249 w 2375249"/>
                <a:gd name="connsiteY21" fmla="*/ 0 h 159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5249" h="1599858">
                  <a:moveTo>
                    <a:pt x="0" y="1599858"/>
                  </a:moveTo>
                  <a:cubicBezTo>
                    <a:pt x="25028" y="1585562"/>
                    <a:pt x="119410" y="1604690"/>
                    <a:pt x="159981" y="1591384"/>
                  </a:cubicBezTo>
                  <a:cubicBezTo>
                    <a:pt x="161499" y="1547481"/>
                    <a:pt x="155000" y="1562655"/>
                    <a:pt x="156785" y="1527320"/>
                  </a:cubicBezTo>
                  <a:cubicBezTo>
                    <a:pt x="189813" y="1534057"/>
                    <a:pt x="309739" y="1532488"/>
                    <a:pt x="339542" y="1532661"/>
                  </a:cubicBezTo>
                  <a:cubicBezTo>
                    <a:pt x="340706" y="1486937"/>
                    <a:pt x="340361" y="1317834"/>
                    <a:pt x="338640" y="1269060"/>
                  </a:cubicBezTo>
                  <a:cubicBezTo>
                    <a:pt x="378577" y="1270005"/>
                    <a:pt x="446783" y="1282146"/>
                    <a:pt x="486948" y="1274466"/>
                  </a:cubicBezTo>
                  <a:cubicBezTo>
                    <a:pt x="489838" y="1189238"/>
                    <a:pt x="482548" y="1145576"/>
                    <a:pt x="486961" y="1091113"/>
                  </a:cubicBezTo>
                  <a:cubicBezTo>
                    <a:pt x="521901" y="1090526"/>
                    <a:pt x="539471" y="1084905"/>
                    <a:pt x="567267" y="1081937"/>
                  </a:cubicBezTo>
                  <a:cubicBezTo>
                    <a:pt x="566725" y="1007881"/>
                    <a:pt x="564567" y="905496"/>
                    <a:pt x="564025" y="840965"/>
                  </a:cubicBezTo>
                  <a:cubicBezTo>
                    <a:pt x="626919" y="841664"/>
                    <a:pt x="669000" y="840786"/>
                    <a:pt x="712844" y="836723"/>
                  </a:cubicBezTo>
                  <a:cubicBezTo>
                    <a:pt x="715034" y="789876"/>
                    <a:pt x="710720" y="816869"/>
                    <a:pt x="710528" y="784310"/>
                  </a:cubicBezTo>
                  <a:cubicBezTo>
                    <a:pt x="763040" y="782121"/>
                    <a:pt x="775484" y="789542"/>
                    <a:pt x="832758" y="787353"/>
                  </a:cubicBezTo>
                  <a:cubicBezTo>
                    <a:pt x="833661" y="743317"/>
                    <a:pt x="830731" y="760641"/>
                    <a:pt x="829253" y="707079"/>
                  </a:cubicBezTo>
                  <a:lnTo>
                    <a:pt x="940571" y="709516"/>
                  </a:lnTo>
                  <a:cubicBezTo>
                    <a:pt x="943425" y="651192"/>
                    <a:pt x="939853" y="668575"/>
                    <a:pt x="940326" y="615013"/>
                  </a:cubicBezTo>
                  <a:cubicBezTo>
                    <a:pt x="1005839" y="613760"/>
                    <a:pt x="1030349" y="623932"/>
                    <a:pt x="1086336" y="620299"/>
                  </a:cubicBezTo>
                  <a:cubicBezTo>
                    <a:pt x="1085601" y="568103"/>
                    <a:pt x="1086608" y="527610"/>
                    <a:pt x="1090637" y="482558"/>
                  </a:cubicBezTo>
                  <a:cubicBezTo>
                    <a:pt x="1144085" y="477129"/>
                    <a:pt x="1213652" y="487651"/>
                    <a:pt x="1267100" y="486984"/>
                  </a:cubicBezTo>
                  <a:cubicBezTo>
                    <a:pt x="1261715" y="432057"/>
                    <a:pt x="1269798" y="320662"/>
                    <a:pt x="1266795" y="289548"/>
                  </a:cubicBezTo>
                  <a:cubicBezTo>
                    <a:pt x="1346324" y="284041"/>
                    <a:pt x="1770250" y="286377"/>
                    <a:pt x="1828348" y="285201"/>
                  </a:cubicBezTo>
                  <a:cubicBezTo>
                    <a:pt x="1828050" y="149837"/>
                    <a:pt x="1833325" y="116210"/>
                    <a:pt x="1832266" y="1120"/>
                  </a:cubicBezTo>
                  <a:lnTo>
                    <a:pt x="2375249" y="0"/>
                  </a:lnTo>
                </a:path>
              </a:pathLst>
            </a:custGeom>
            <a:noFill/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5867544" y="4627285"/>
              <a:ext cx="2628119" cy="613923"/>
            </a:xfrm>
            <a:custGeom>
              <a:avLst/>
              <a:gdLst>
                <a:gd name="connsiteX0" fmla="*/ 0 w 2389632"/>
                <a:gd name="connsiteY0" fmla="*/ 1621536 h 1621536"/>
                <a:gd name="connsiteX1" fmla="*/ 2389632 w 2389632"/>
                <a:gd name="connsiteY1" fmla="*/ 0 h 1621536"/>
                <a:gd name="connsiteX2" fmla="*/ 2389632 w 2389632"/>
                <a:gd name="connsiteY2" fmla="*/ 0 h 1621536"/>
                <a:gd name="connsiteX0" fmla="*/ 0 w 2389632"/>
                <a:gd name="connsiteY0" fmla="*/ 1621536 h 1636244"/>
                <a:gd name="connsiteX1" fmla="*/ 162772 w 2389632"/>
                <a:gd name="connsiteY1" fmla="*/ 1627950 h 1636244"/>
                <a:gd name="connsiteX2" fmla="*/ 2389632 w 2389632"/>
                <a:gd name="connsiteY2" fmla="*/ 0 h 1636244"/>
                <a:gd name="connsiteX3" fmla="*/ 2389632 w 2389632"/>
                <a:gd name="connsiteY3" fmla="*/ 0 h 1636244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2367964 w 2367964"/>
                <a:gd name="connsiteY2" fmla="*/ 0 h 1637756"/>
                <a:gd name="connsiteX3" fmla="*/ 2367964 w 2367964"/>
                <a:gd name="connsiteY3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367964 w 2367964"/>
                <a:gd name="connsiteY3" fmla="*/ 0 h 1637756"/>
                <a:gd name="connsiteX4" fmla="*/ 2367964 w 2367964"/>
                <a:gd name="connsiteY4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367964 w 2367964"/>
                <a:gd name="connsiteY4" fmla="*/ 0 h 1637756"/>
                <a:gd name="connsiteX5" fmla="*/ 2367964 w 2367964"/>
                <a:gd name="connsiteY5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2367964 w 2367964"/>
                <a:gd name="connsiteY5" fmla="*/ 0 h 1637756"/>
                <a:gd name="connsiteX6" fmla="*/ 2367964 w 2367964"/>
                <a:gd name="connsiteY6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2367964 w 2367964"/>
                <a:gd name="connsiteY6" fmla="*/ 0 h 1637756"/>
                <a:gd name="connsiteX7" fmla="*/ 2367964 w 2367964"/>
                <a:gd name="connsiteY7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2367964 w 2367964"/>
                <a:gd name="connsiteY7" fmla="*/ 0 h 1637756"/>
                <a:gd name="connsiteX8" fmla="*/ 2367964 w 2367964"/>
                <a:gd name="connsiteY8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2367964 w 2367964"/>
                <a:gd name="connsiteY8" fmla="*/ 0 h 1637756"/>
                <a:gd name="connsiteX9" fmla="*/ 2367964 w 2367964"/>
                <a:gd name="connsiteY9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2367964 w 2367964"/>
                <a:gd name="connsiteY9" fmla="*/ 0 h 1637756"/>
                <a:gd name="connsiteX10" fmla="*/ 2367964 w 2367964"/>
                <a:gd name="connsiteY10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2367964 w 2367964"/>
                <a:gd name="connsiteY10" fmla="*/ 0 h 1637756"/>
                <a:gd name="connsiteX11" fmla="*/ 2367964 w 2367964"/>
                <a:gd name="connsiteY11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2367964 w 2367964"/>
                <a:gd name="connsiteY11" fmla="*/ 0 h 1637756"/>
                <a:gd name="connsiteX12" fmla="*/ 2367964 w 2367964"/>
                <a:gd name="connsiteY12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2367964 w 2367964"/>
                <a:gd name="connsiteY12" fmla="*/ 0 h 1637756"/>
                <a:gd name="connsiteX13" fmla="*/ 2367964 w 2367964"/>
                <a:gd name="connsiteY13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2367964 w 2367964"/>
                <a:gd name="connsiteY13" fmla="*/ 0 h 1637756"/>
                <a:gd name="connsiteX14" fmla="*/ 2367964 w 2367964"/>
                <a:gd name="connsiteY14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1228850 w 2367964"/>
                <a:gd name="connsiteY13" fmla="*/ 462198 h 1637756"/>
                <a:gd name="connsiteX14" fmla="*/ 2367964 w 2367964"/>
                <a:gd name="connsiteY14" fmla="*/ 0 h 1637756"/>
                <a:gd name="connsiteX15" fmla="*/ 2367964 w 2367964"/>
                <a:gd name="connsiteY15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1228850 w 2367964"/>
                <a:gd name="connsiteY13" fmla="*/ 462198 h 1637756"/>
                <a:gd name="connsiteX14" fmla="*/ 1241851 w 2367964"/>
                <a:gd name="connsiteY14" fmla="*/ 319188 h 1637756"/>
                <a:gd name="connsiteX15" fmla="*/ 2367964 w 2367964"/>
                <a:gd name="connsiteY15" fmla="*/ 0 h 1637756"/>
                <a:gd name="connsiteX16" fmla="*/ 2367964 w 2367964"/>
                <a:gd name="connsiteY16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1228850 w 2367964"/>
                <a:gd name="connsiteY13" fmla="*/ 462198 h 1637756"/>
                <a:gd name="connsiteX14" fmla="*/ 1241851 w 2367964"/>
                <a:gd name="connsiteY14" fmla="*/ 319188 h 1637756"/>
                <a:gd name="connsiteX15" fmla="*/ 1514871 w 2367964"/>
                <a:gd name="connsiteY15" fmla="*/ 297519 h 1637756"/>
                <a:gd name="connsiteX16" fmla="*/ 2367964 w 2367964"/>
                <a:gd name="connsiteY16" fmla="*/ 0 h 1637756"/>
                <a:gd name="connsiteX17" fmla="*/ 2367964 w 2367964"/>
                <a:gd name="connsiteY17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1228850 w 2367964"/>
                <a:gd name="connsiteY13" fmla="*/ 462198 h 1637756"/>
                <a:gd name="connsiteX14" fmla="*/ 1241851 w 2367964"/>
                <a:gd name="connsiteY14" fmla="*/ 319188 h 1637756"/>
                <a:gd name="connsiteX15" fmla="*/ 1514871 w 2367964"/>
                <a:gd name="connsiteY15" fmla="*/ 297519 h 1637756"/>
                <a:gd name="connsiteX16" fmla="*/ 1527872 w 2367964"/>
                <a:gd name="connsiteY16" fmla="*/ 163176 h 1637756"/>
                <a:gd name="connsiteX17" fmla="*/ 2367964 w 2367964"/>
                <a:gd name="connsiteY17" fmla="*/ 0 h 1637756"/>
                <a:gd name="connsiteX18" fmla="*/ 2367964 w 2367964"/>
                <a:gd name="connsiteY18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1228850 w 2367964"/>
                <a:gd name="connsiteY13" fmla="*/ 462198 h 1637756"/>
                <a:gd name="connsiteX14" fmla="*/ 1241851 w 2367964"/>
                <a:gd name="connsiteY14" fmla="*/ 319188 h 1637756"/>
                <a:gd name="connsiteX15" fmla="*/ 1514871 w 2367964"/>
                <a:gd name="connsiteY15" fmla="*/ 297519 h 1637756"/>
                <a:gd name="connsiteX16" fmla="*/ 1527872 w 2367964"/>
                <a:gd name="connsiteY16" fmla="*/ 163176 h 1637756"/>
                <a:gd name="connsiteX17" fmla="*/ 1800892 w 2367964"/>
                <a:gd name="connsiteY17" fmla="*/ 163176 h 1637756"/>
                <a:gd name="connsiteX18" fmla="*/ 2367964 w 2367964"/>
                <a:gd name="connsiteY18" fmla="*/ 0 h 1637756"/>
                <a:gd name="connsiteX19" fmla="*/ 2367964 w 2367964"/>
                <a:gd name="connsiteY19" fmla="*/ 0 h 1637756"/>
                <a:gd name="connsiteX0" fmla="*/ 0 w 2367964"/>
                <a:gd name="connsiteY0" fmla="*/ 1634536 h 1637756"/>
                <a:gd name="connsiteX1" fmla="*/ 141104 w 2367964"/>
                <a:gd name="connsiteY1" fmla="*/ 1627950 h 1637756"/>
                <a:gd name="connsiteX2" fmla="*/ 162772 w 2367964"/>
                <a:gd name="connsiteY2" fmla="*/ 1341929 h 1637756"/>
                <a:gd name="connsiteX3" fmla="*/ 210442 w 2367964"/>
                <a:gd name="connsiteY3" fmla="*/ 1333262 h 1637756"/>
                <a:gd name="connsiteX4" fmla="*/ 223443 w 2367964"/>
                <a:gd name="connsiteY4" fmla="*/ 1042907 h 1637756"/>
                <a:gd name="connsiteX5" fmla="*/ 362120 w 2367964"/>
                <a:gd name="connsiteY5" fmla="*/ 1038573 h 1637756"/>
                <a:gd name="connsiteX6" fmla="*/ 388122 w 2367964"/>
                <a:gd name="connsiteY6" fmla="*/ 947567 h 1637756"/>
                <a:gd name="connsiteX7" fmla="*/ 565801 w 2367964"/>
                <a:gd name="connsiteY7" fmla="*/ 943233 h 1637756"/>
                <a:gd name="connsiteX8" fmla="*/ 574469 w 2367964"/>
                <a:gd name="connsiteY8" fmla="*/ 778555 h 1637756"/>
                <a:gd name="connsiteX9" fmla="*/ 786818 w 2367964"/>
                <a:gd name="connsiteY9" fmla="*/ 778555 h 1637756"/>
                <a:gd name="connsiteX10" fmla="*/ 795485 w 2367964"/>
                <a:gd name="connsiteY10" fmla="*/ 622543 h 1637756"/>
                <a:gd name="connsiteX11" fmla="*/ 999166 w 2367964"/>
                <a:gd name="connsiteY11" fmla="*/ 609542 h 1637756"/>
                <a:gd name="connsiteX12" fmla="*/ 1025168 w 2367964"/>
                <a:gd name="connsiteY12" fmla="*/ 466532 h 1637756"/>
                <a:gd name="connsiteX13" fmla="*/ 1228850 w 2367964"/>
                <a:gd name="connsiteY13" fmla="*/ 462198 h 1637756"/>
                <a:gd name="connsiteX14" fmla="*/ 1241851 w 2367964"/>
                <a:gd name="connsiteY14" fmla="*/ 319188 h 1637756"/>
                <a:gd name="connsiteX15" fmla="*/ 1514871 w 2367964"/>
                <a:gd name="connsiteY15" fmla="*/ 297519 h 1637756"/>
                <a:gd name="connsiteX16" fmla="*/ 1527872 w 2367964"/>
                <a:gd name="connsiteY16" fmla="*/ 163176 h 1637756"/>
                <a:gd name="connsiteX17" fmla="*/ 1800892 w 2367964"/>
                <a:gd name="connsiteY17" fmla="*/ 163176 h 1637756"/>
                <a:gd name="connsiteX18" fmla="*/ 1818226 w 2367964"/>
                <a:gd name="connsiteY18" fmla="*/ 15832 h 1637756"/>
                <a:gd name="connsiteX19" fmla="*/ 2367964 w 2367964"/>
                <a:gd name="connsiteY19" fmla="*/ 0 h 1637756"/>
                <a:gd name="connsiteX20" fmla="*/ 2367964 w 2367964"/>
                <a:gd name="connsiteY20" fmla="*/ 0 h 163775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62772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8439 w 2367964"/>
                <a:gd name="connsiteY2" fmla="*/ 1341929 h 1634536"/>
                <a:gd name="connsiteX3" fmla="*/ 210442 w 2367964"/>
                <a:gd name="connsiteY3" fmla="*/ 1333262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8439 w 2367964"/>
                <a:gd name="connsiteY2" fmla="*/ 1341929 h 1634536"/>
                <a:gd name="connsiteX3" fmla="*/ 210442 w 2367964"/>
                <a:gd name="connsiteY3" fmla="*/ 1350597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71440 w 2367964"/>
                <a:gd name="connsiteY2" fmla="*/ 1367931 h 1634536"/>
                <a:gd name="connsiteX3" fmla="*/ 210442 w 2367964"/>
                <a:gd name="connsiteY3" fmla="*/ 1350597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0442 w 2367964"/>
                <a:gd name="connsiteY3" fmla="*/ 1350597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0442 w 2367964"/>
                <a:gd name="connsiteY3" fmla="*/ 1350597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0442 w 2367964"/>
                <a:gd name="connsiteY3" fmla="*/ 1350597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23443 w 2367964"/>
                <a:gd name="connsiteY4" fmla="*/ 1042907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45288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45288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45288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45288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45288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45288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35763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6299 w 2367964"/>
                <a:gd name="connsiteY4" fmla="*/ 1035763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88122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76215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76215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7567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65801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6818 w 2367964"/>
                <a:gd name="connsiteY9" fmla="*/ 778555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22543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999166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08691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08691 w 2367964"/>
                <a:gd name="connsiteY11" fmla="*/ 609542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25168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41851 w 2367964"/>
                <a:gd name="connsiteY14" fmla="*/ 319188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27563 w 2367964"/>
                <a:gd name="connsiteY14" fmla="*/ 307282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28850 w 2367964"/>
                <a:gd name="connsiteY13" fmla="*/ 462198 h 1634536"/>
                <a:gd name="connsiteX14" fmla="*/ 1227563 w 2367964"/>
                <a:gd name="connsiteY14" fmla="*/ 307282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5993 w 2367964"/>
                <a:gd name="connsiteY13" fmla="*/ 459817 h 1634536"/>
                <a:gd name="connsiteX14" fmla="*/ 1227563 w 2367964"/>
                <a:gd name="connsiteY14" fmla="*/ 307282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4871 w 2367964"/>
                <a:gd name="connsiteY15" fmla="*/ 297519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7872 w 2367964"/>
                <a:gd name="connsiteY16" fmla="*/ 163176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0892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5655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5655 w 2367964"/>
                <a:gd name="connsiteY17" fmla="*/ 163176 h 1634536"/>
                <a:gd name="connsiteX18" fmla="*/ 1818226 w 2367964"/>
                <a:gd name="connsiteY18" fmla="*/ 15832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05655 w 2367964"/>
                <a:gd name="connsiteY17" fmla="*/ 163176 h 1634536"/>
                <a:gd name="connsiteX18" fmla="*/ 1808701 w 2367964"/>
                <a:gd name="connsiteY18" fmla="*/ 13451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10417 w 2367964"/>
                <a:gd name="connsiteY17" fmla="*/ 158413 h 1634536"/>
                <a:gd name="connsiteX18" fmla="*/ 1808701 w 2367964"/>
                <a:gd name="connsiteY18" fmla="*/ 13451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10417 w 2367964"/>
                <a:gd name="connsiteY17" fmla="*/ 158413 h 1634536"/>
                <a:gd name="connsiteX18" fmla="*/ 1808701 w 2367964"/>
                <a:gd name="connsiteY18" fmla="*/ 13451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367964"/>
                <a:gd name="connsiteY0" fmla="*/ 1634536 h 1634536"/>
                <a:gd name="connsiteX1" fmla="*/ 141104 w 2367964"/>
                <a:gd name="connsiteY1" fmla="*/ 1627950 h 1634536"/>
                <a:gd name="connsiteX2" fmla="*/ 150009 w 2367964"/>
                <a:gd name="connsiteY2" fmla="*/ 1329831 h 1634536"/>
                <a:gd name="connsiteX3" fmla="*/ 215204 w 2367964"/>
                <a:gd name="connsiteY3" fmla="*/ 1326784 h 1634536"/>
                <a:gd name="connsiteX4" fmla="*/ 218680 w 2367964"/>
                <a:gd name="connsiteY4" fmla="*/ 1038144 h 1634536"/>
                <a:gd name="connsiteX5" fmla="*/ 362120 w 2367964"/>
                <a:gd name="connsiteY5" fmla="*/ 1038573 h 1634536"/>
                <a:gd name="connsiteX6" fmla="*/ 366690 w 2367964"/>
                <a:gd name="connsiteY6" fmla="*/ 942805 h 1634536"/>
                <a:gd name="connsiteX7" fmla="*/ 572944 w 2367964"/>
                <a:gd name="connsiteY7" fmla="*/ 943233 h 1634536"/>
                <a:gd name="connsiteX8" fmla="*/ 574469 w 2367964"/>
                <a:gd name="connsiteY8" fmla="*/ 778555 h 1634536"/>
                <a:gd name="connsiteX9" fmla="*/ 789199 w 2367964"/>
                <a:gd name="connsiteY9" fmla="*/ 780936 h 1634536"/>
                <a:gd name="connsiteX10" fmla="*/ 795485 w 2367964"/>
                <a:gd name="connsiteY10" fmla="*/ 613018 h 1634536"/>
                <a:gd name="connsiteX11" fmla="*/ 1013454 w 2367964"/>
                <a:gd name="connsiteY11" fmla="*/ 611923 h 1634536"/>
                <a:gd name="connsiteX12" fmla="*/ 1018024 w 2367964"/>
                <a:gd name="connsiteY12" fmla="*/ 466532 h 1634536"/>
                <a:gd name="connsiteX13" fmla="*/ 1233612 w 2367964"/>
                <a:gd name="connsiteY13" fmla="*/ 464579 h 1634536"/>
                <a:gd name="connsiteX14" fmla="*/ 1227563 w 2367964"/>
                <a:gd name="connsiteY14" fmla="*/ 307282 h 1634536"/>
                <a:gd name="connsiteX15" fmla="*/ 1517253 w 2367964"/>
                <a:gd name="connsiteY15" fmla="*/ 299900 h 1634536"/>
                <a:gd name="connsiteX16" fmla="*/ 1525491 w 2367964"/>
                <a:gd name="connsiteY16" fmla="*/ 158413 h 1634536"/>
                <a:gd name="connsiteX17" fmla="*/ 1810417 w 2367964"/>
                <a:gd name="connsiteY17" fmla="*/ 158413 h 1634536"/>
                <a:gd name="connsiteX18" fmla="*/ 1808701 w 2367964"/>
                <a:gd name="connsiteY18" fmla="*/ 13451 h 1634536"/>
                <a:gd name="connsiteX19" fmla="*/ 2367964 w 2367964"/>
                <a:gd name="connsiteY19" fmla="*/ 0 h 1634536"/>
                <a:gd name="connsiteX20" fmla="*/ 2367964 w 2367964"/>
                <a:gd name="connsiteY20" fmla="*/ 0 h 1634536"/>
                <a:gd name="connsiteX0" fmla="*/ 0 w 2407583"/>
                <a:gd name="connsiteY0" fmla="*/ 1638743 h 1638743"/>
                <a:gd name="connsiteX1" fmla="*/ 141104 w 2407583"/>
                <a:gd name="connsiteY1" fmla="*/ 1632157 h 1638743"/>
                <a:gd name="connsiteX2" fmla="*/ 150009 w 2407583"/>
                <a:gd name="connsiteY2" fmla="*/ 1334038 h 1638743"/>
                <a:gd name="connsiteX3" fmla="*/ 215204 w 2407583"/>
                <a:gd name="connsiteY3" fmla="*/ 1330991 h 1638743"/>
                <a:gd name="connsiteX4" fmla="*/ 218680 w 2407583"/>
                <a:gd name="connsiteY4" fmla="*/ 1042351 h 1638743"/>
                <a:gd name="connsiteX5" fmla="*/ 362120 w 2407583"/>
                <a:gd name="connsiteY5" fmla="*/ 1042780 h 1638743"/>
                <a:gd name="connsiteX6" fmla="*/ 366690 w 2407583"/>
                <a:gd name="connsiteY6" fmla="*/ 947012 h 1638743"/>
                <a:gd name="connsiteX7" fmla="*/ 572944 w 2407583"/>
                <a:gd name="connsiteY7" fmla="*/ 947440 h 1638743"/>
                <a:gd name="connsiteX8" fmla="*/ 574469 w 2407583"/>
                <a:gd name="connsiteY8" fmla="*/ 782762 h 1638743"/>
                <a:gd name="connsiteX9" fmla="*/ 789199 w 2407583"/>
                <a:gd name="connsiteY9" fmla="*/ 785143 h 1638743"/>
                <a:gd name="connsiteX10" fmla="*/ 795485 w 2407583"/>
                <a:gd name="connsiteY10" fmla="*/ 617225 h 1638743"/>
                <a:gd name="connsiteX11" fmla="*/ 1013454 w 2407583"/>
                <a:gd name="connsiteY11" fmla="*/ 616130 h 1638743"/>
                <a:gd name="connsiteX12" fmla="*/ 1018024 w 2407583"/>
                <a:gd name="connsiteY12" fmla="*/ 470739 h 1638743"/>
                <a:gd name="connsiteX13" fmla="*/ 1233612 w 2407583"/>
                <a:gd name="connsiteY13" fmla="*/ 468786 h 1638743"/>
                <a:gd name="connsiteX14" fmla="*/ 1227563 w 2407583"/>
                <a:gd name="connsiteY14" fmla="*/ 311489 h 1638743"/>
                <a:gd name="connsiteX15" fmla="*/ 1517253 w 2407583"/>
                <a:gd name="connsiteY15" fmla="*/ 304107 h 1638743"/>
                <a:gd name="connsiteX16" fmla="*/ 1525491 w 2407583"/>
                <a:gd name="connsiteY16" fmla="*/ 162620 h 1638743"/>
                <a:gd name="connsiteX17" fmla="*/ 1810417 w 2407583"/>
                <a:gd name="connsiteY17" fmla="*/ 162620 h 1638743"/>
                <a:gd name="connsiteX18" fmla="*/ 1808701 w 2407583"/>
                <a:gd name="connsiteY18" fmla="*/ 17658 h 1638743"/>
                <a:gd name="connsiteX19" fmla="*/ 2367964 w 2407583"/>
                <a:gd name="connsiteY19" fmla="*/ 4207 h 1638743"/>
                <a:gd name="connsiteX20" fmla="*/ 2360821 w 2407583"/>
                <a:gd name="connsiteY20" fmla="*/ 101838 h 1638743"/>
                <a:gd name="connsiteX0" fmla="*/ 0 w 2360821"/>
                <a:gd name="connsiteY0" fmla="*/ 1622002 h 1622002"/>
                <a:gd name="connsiteX1" fmla="*/ 141104 w 2360821"/>
                <a:gd name="connsiteY1" fmla="*/ 1615416 h 1622002"/>
                <a:gd name="connsiteX2" fmla="*/ 150009 w 2360821"/>
                <a:gd name="connsiteY2" fmla="*/ 1317297 h 1622002"/>
                <a:gd name="connsiteX3" fmla="*/ 215204 w 2360821"/>
                <a:gd name="connsiteY3" fmla="*/ 1314250 h 1622002"/>
                <a:gd name="connsiteX4" fmla="*/ 218680 w 2360821"/>
                <a:gd name="connsiteY4" fmla="*/ 1025610 h 1622002"/>
                <a:gd name="connsiteX5" fmla="*/ 362120 w 2360821"/>
                <a:gd name="connsiteY5" fmla="*/ 1026039 h 1622002"/>
                <a:gd name="connsiteX6" fmla="*/ 366690 w 2360821"/>
                <a:gd name="connsiteY6" fmla="*/ 930271 h 1622002"/>
                <a:gd name="connsiteX7" fmla="*/ 572944 w 2360821"/>
                <a:gd name="connsiteY7" fmla="*/ 930699 h 1622002"/>
                <a:gd name="connsiteX8" fmla="*/ 574469 w 2360821"/>
                <a:gd name="connsiteY8" fmla="*/ 766021 h 1622002"/>
                <a:gd name="connsiteX9" fmla="*/ 789199 w 2360821"/>
                <a:gd name="connsiteY9" fmla="*/ 768402 h 1622002"/>
                <a:gd name="connsiteX10" fmla="*/ 795485 w 2360821"/>
                <a:gd name="connsiteY10" fmla="*/ 600484 h 1622002"/>
                <a:gd name="connsiteX11" fmla="*/ 1013454 w 2360821"/>
                <a:gd name="connsiteY11" fmla="*/ 599389 h 1622002"/>
                <a:gd name="connsiteX12" fmla="*/ 1018024 w 2360821"/>
                <a:gd name="connsiteY12" fmla="*/ 453998 h 1622002"/>
                <a:gd name="connsiteX13" fmla="*/ 1233612 w 2360821"/>
                <a:gd name="connsiteY13" fmla="*/ 452045 h 1622002"/>
                <a:gd name="connsiteX14" fmla="*/ 1227563 w 2360821"/>
                <a:gd name="connsiteY14" fmla="*/ 294748 h 1622002"/>
                <a:gd name="connsiteX15" fmla="*/ 1517253 w 2360821"/>
                <a:gd name="connsiteY15" fmla="*/ 287366 h 1622002"/>
                <a:gd name="connsiteX16" fmla="*/ 1525491 w 2360821"/>
                <a:gd name="connsiteY16" fmla="*/ 145879 h 1622002"/>
                <a:gd name="connsiteX17" fmla="*/ 1810417 w 2360821"/>
                <a:gd name="connsiteY17" fmla="*/ 145879 h 1622002"/>
                <a:gd name="connsiteX18" fmla="*/ 1808701 w 2360821"/>
                <a:gd name="connsiteY18" fmla="*/ 917 h 1622002"/>
                <a:gd name="connsiteX19" fmla="*/ 2360821 w 2360821"/>
                <a:gd name="connsiteY19" fmla="*/ 85097 h 1622002"/>
                <a:gd name="connsiteX0" fmla="*/ 0 w 2382252"/>
                <a:gd name="connsiteY0" fmla="*/ 1632586 h 1632586"/>
                <a:gd name="connsiteX1" fmla="*/ 141104 w 2382252"/>
                <a:gd name="connsiteY1" fmla="*/ 1626000 h 1632586"/>
                <a:gd name="connsiteX2" fmla="*/ 150009 w 2382252"/>
                <a:gd name="connsiteY2" fmla="*/ 1327881 h 1632586"/>
                <a:gd name="connsiteX3" fmla="*/ 215204 w 2382252"/>
                <a:gd name="connsiteY3" fmla="*/ 1324834 h 1632586"/>
                <a:gd name="connsiteX4" fmla="*/ 218680 w 2382252"/>
                <a:gd name="connsiteY4" fmla="*/ 1036194 h 1632586"/>
                <a:gd name="connsiteX5" fmla="*/ 362120 w 2382252"/>
                <a:gd name="connsiteY5" fmla="*/ 1036623 h 1632586"/>
                <a:gd name="connsiteX6" fmla="*/ 366690 w 2382252"/>
                <a:gd name="connsiteY6" fmla="*/ 940855 h 1632586"/>
                <a:gd name="connsiteX7" fmla="*/ 572944 w 2382252"/>
                <a:gd name="connsiteY7" fmla="*/ 941283 h 1632586"/>
                <a:gd name="connsiteX8" fmla="*/ 574469 w 2382252"/>
                <a:gd name="connsiteY8" fmla="*/ 776605 h 1632586"/>
                <a:gd name="connsiteX9" fmla="*/ 789199 w 2382252"/>
                <a:gd name="connsiteY9" fmla="*/ 778986 h 1632586"/>
                <a:gd name="connsiteX10" fmla="*/ 795485 w 2382252"/>
                <a:gd name="connsiteY10" fmla="*/ 611068 h 1632586"/>
                <a:gd name="connsiteX11" fmla="*/ 1013454 w 2382252"/>
                <a:gd name="connsiteY11" fmla="*/ 609973 h 1632586"/>
                <a:gd name="connsiteX12" fmla="*/ 1018024 w 2382252"/>
                <a:gd name="connsiteY12" fmla="*/ 464582 h 1632586"/>
                <a:gd name="connsiteX13" fmla="*/ 1233612 w 2382252"/>
                <a:gd name="connsiteY13" fmla="*/ 462629 h 1632586"/>
                <a:gd name="connsiteX14" fmla="*/ 1227563 w 2382252"/>
                <a:gd name="connsiteY14" fmla="*/ 305332 h 1632586"/>
                <a:gd name="connsiteX15" fmla="*/ 1517253 w 2382252"/>
                <a:gd name="connsiteY15" fmla="*/ 297950 h 1632586"/>
                <a:gd name="connsiteX16" fmla="*/ 1525491 w 2382252"/>
                <a:gd name="connsiteY16" fmla="*/ 156463 h 1632586"/>
                <a:gd name="connsiteX17" fmla="*/ 1810417 w 2382252"/>
                <a:gd name="connsiteY17" fmla="*/ 156463 h 1632586"/>
                <a:gd name="connsiteX18" fmla="*/ 1808701 w 2382252"/>
                <a:gd name="connsiteY18" fmla="*/ 11501 h 1632586"/>
                <a:gd name="connsiteX19" fmla="*/ 2382252 w 2382252"/>
                <a:gd name="connsiteY19" fmla="*/ 9956 h 1632586"/>
                <a:gd name="connsiteX0" fmla="*/ 0 w 2382252"/>
                <a:gd name="connsiteY0" fmla="*/ 1626971 h 1626971"/>
                <a:gd name="connsiteX1" fmla="*/ 141104 w 2382252"/>
                <a:gd name="connsiteY1" fmla="*/ 1620385 h 1626971"/>
                <a:gd name="connsiteX2" fmla="*/ 150009 w 2382252"/>
                <a:gd name="connsiteY2" fmla="*/ 1322266 h 1626971"/>
                <a:gd name="connsiteX3" fmla="*/ 215204 w 2382252"/>
                <a:gd name="connsiteY3" fmla="*/ 1319219 h 1626971"/>
                <a:gd name="connsiteX4" fmla="*/ 218680 w 2382252"/>
                <a:gd name="connsiteY4" fmla="*/ 1030579 h 1626971"/>
                <a:gd name="connsiteX5" fmla="*/ 362120 w 2382252"/>
                <a:gd name="connsiteY5" fmla="*/ 1031008 h 1626971"/>
                <a:gd name="connsiteX6" fmla="*/ 366690 w 2382252"/>
                <a:gd name="connsiteY6" fmla="*/ 935240 h 1626971"/>
                <a:gd name="connsiteX7" fmla="*/ 572944 w 2382252"/>
                <a:gd name="connsiteY7" fmla="*/ 935668 h 1626971"/>
                <a:gd name="connsiteX8" fmla="*/ 574469 w 2382252"/>
                <a:gd name="connsiteY8" fmla="*/ 770990 h 1626971"/>
                <a:gd name="connsiteX9" fmla="*/ 789199 w 2382252"/>
                <a:gd name="connsiteY9" fmla="*/ 773371 h 1626971"/>
                <a:gd name="connsiteX10" fmla="*/ 795485 w 2382252"/>
                <a:gd name="connsiteY10" fmla="*/ 605453 h 1626971"/>
                <a:gd name="connsiteX11" fmla="*/ 1013454 w 2382252"/>
                <a:gd name="connsiteY11" fmla="*/ 604358 h 1626971"/>
                <a:gd name="connsiteX12" fmla="*/ 1018024 w 2382252"/>
                <a:gd name="connsiteY12" fmla="*/ 458967 h 1626971"/>
                <a:gd name="connsiteX13" fmla="*/ 1233612 w 2382252"/>
                <a:gd name="connsiteY13" fmla="*/ 457014 h 1626971"/>
                <a:gd name="connsiteX14" fmla="*/ 1227563 w 2382252"/>
                <a:gd name="connsiteY14" fmla="*/ 299717 h 1626971"/>
                <a:gd name="connsiteX15" fmla="*/ 1517253 w 2382252"/>
                <a:gd name="connsiteY15" fmla="*/ 292335 h 1626971"/>
                <a:gd name="connsiteX16" fmla="*/ 1525491 w 2382252"/>
                <a:gd name="connsiteY16" fmla="*/ 150848 h 1626971"/>
                <a:gd name="connsiteX17" fmla="*/ 1810417 w 2382252"/>
                <a:gd name="connsiteY17" fmla="*/ 150848 h 1626971"/>
                <a:gd name="connsiteX18" fmla="*/ 1808701 w 2382252"/>
                <a:gd name="connsiteY18" fmla="*/ 5886 h 1626971"/>
                <a:gd name="connsiteX19" fmla="*/ 2382252 w 2382252"/>
                <a:gd name="connsiteY19" fmla="*/ 4341 h 1626971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795485 w 2382252"/>
                <a:gd name="connsiteY10" fmla="*/ 609457 h 1630975"/>
                <a:gd name="connsiteX11" fmla="*/ 1013454 w 2382252"/>
                <a:gd name="connsiteY11" fmla="*/ 608362 h 1630975"/>
                <a:gd name="connsiteX12" fmla="*/ 1018024 w 2382252"/>
                <a:gd name="connsiteY12" fmla="*/ 462971 h 1630975"/>
                <a:gd name="connsiteX13" fmla="*/ 1233612 w 2382252"/>
                <a:gd name="connsiteY13" fmla="*/ 461018 h 1630975"/>
                <a:gd name="connsiteX14" fmla="*/ 1227563 w 2382252"/>
                <a:gd name="connsiteY14" fmla="*/ 303721 h 1630975"/>
                <a:gd name="connsiteX15" fmla="*/ 1517253 w 2382252"/>
                <a:gd name="connsiteY15" fmla="*/ 296339 h 1630975"/>
                <a:gd name="connsiteX16" fmla="*/ 1525491 w 2382252"/>
                <a:gd name="connsiteY16" fmla="*/ 154852 h 1630975"/>
                <a:gd name="connsiteX17" fmla="*/ 1810417 w 2382252"/>
                <a:gd name="connsiteY17" fmla="*/ 154852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795485 w 2382252"/>
                <a:gd name="connsiteY10" fmla="*/ 609457 h 1630975"/>
                <a:gd name="connsiteX11" fmla="*/ 1013454 w 2382252"/>
                <a:gd name="connsiteY11" fmla="*/ 608362 h 1630975"/>
                <a:gd name="connsiteX12" fmla="*/ 1018024 w 2382252"/>
                <a:gd name="connsiteY12" fmla="*/ 462971 h 1630975"/>
                <a:gd name="connsiteX13" fmla="*/ 1233612 w 2382252"/>
                <a:gd name="connsiteY13" fmla="*/ 461018 h 1630975"/>
                <a:gd name="connsiteX14" fmla="*/ 1227563 w 2382252"/>
                <a:gd name="connsiteY14" fmla="*/ 303721 h 1630975"/>
                <a:gd name="connsiteX15" fmla="*/ 1517253 w 2382252"/>
                <a:gd name="connsiteY15" fmla="*/ 296339 h 1630975"/>
                <a:gd name="connsiteX16" fmla="*/ 1525491 w 2382252"/>
                <a:gd name="connsiteY16" fmla="*/ 154852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795485 w 2382252"/>
                <a:gd name="connsiteY10" fmla="*/ 609457 h 1630975"/>
                <a:gd name="connsiteX11" fmla="*/ 1013454 w 2382252"/>
                <a:gd name="connsiteY11" fmla="*/ 608362 h 1630975"/>
                <a:gd name="connsiteX12" fmla="*/ 1018024 w 2382252"/>
                <a:gd name="connsiteY12" fmla="*/ 462971 h 1630975"/>
                <a:gd name="connsiteX13" fmla="*/ 1233612 w 2382252"/>
                <a:gd name="connsiteY13" fmla="*/ 461018 h 1630975"/>
                <a:gd name="connsiteX14" fmla="*/ 1227563 w 2382252"/>
                <a:gd name="connsiteY14" fmla="*/ 303721 h 1630975"/>
                <a:gd name="connsiteX15" fmla="*/ 1517253 w 2382252"/>
                <a:gd name="connsiteY15" fmla="*/ 296339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795485 w 2382252"/>
                <a:gd name="connsiteY10" fmla="*/ 609457 h 1630975"/>
                <a:gd name="connsiteX11" fmla="*/ 1013454 w 2382252"/>
                <a:gd name="connsiteY11" fmla="*/ 608362 h 1630975"/>
                <a:gd name="connsiteX12" fmla="*/ 1018024 w 2382252"/>
                <a:gd name="connsiteY12" fmla="*/ 462971 h 1630975"/>
                <a:gd name="connsiteX13" fmla="*/ 1233612 w 2382252"/>
                <a:gd name="connsiteY13" fmla="*/ 461018 h 1630975"/>
                <a:gd name="connsiteX14" fmla="*/ 1227563 w 2382252"/>
                <a:gd name="connsiteY14" fmla="*/ 303721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795485 w 2382252"/>
                <a:gd name="connsiteY10" fmla="*/ 609457 h 1630975"/>
                <a:gd name="connsiteX11" fmla="*/ 1013454 w 2382252"/>
                <a:gd name="connsiteY11" fmla="*/ 608362 h 1630975"/>
                <a:gd name="connsiteX12" fmla="*/ 1018024 w 2382252"/>
                <a:gd name="connsiteY12" fmla="*/ 462971 h 1630975"/>
                <a:gd name="connsiteX13" fmla="*/ 1233612 w 2382252"/>
                <a:gd name="connsiteY13" fmla="*/ 461018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795485 w 2382252"/>
                <a:gd name="connsiteY10" fmla="*/ 609457 h 1630975"/>
                <a:gd name="connsiteX11" fmla="*/ 1013454 w 2382252"/>
                <a:gd name="connsiteY11" fmla="*/ 608362 h 1630975"/>
                <a:gd name="connsiteX12" fmla="*/ 1018024 w 2382252"/>
                <a:gd name="connsiteY12" fmla="*/ 462971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795485 w 2382252"/>
                <a:gd name="connsiteY10" fmla="*/ 609457 h 1630975"/>
                <a:gd name="connsiteX11" fmla="*/ 1013454 w 2382252"/>
                <a:gd name="connsiteY11" fmla="*/ 608362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795485 w 2382252"/>
                <a:gd name="connsiteY10" fmla="*/ 609457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789199 w 2382252"/>
                <a:gd name="connsiteY9" fmla="*/ 777375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574469 w 2382252"/>
                <a:gd name="connsiteY8" fmla="*/ 774994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572944 w 2382252"/>
                <a:gd name="connsiteY7" fmla="*/ 939672 h 1630975"/>
                <a:gd name="connsiteX8" fmla="*/ 877555 w 2382252"/>
                <a:gd name="connsiteY8" fmla="*/ 638000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366690 w 2382252"/>
                <a:gd name="connsiteY6" fmla="*/ 939244 h 1630975"/>
                <a:gd name="connsiteX7" fmla="*/ 848830 w 2382252"/>
                <a:gd name="connsiteY7" fmla="*/ 779845 h 1630975"/>
                <a:gd name="connsiteX8" fmla="*/ 877555 w 2382252"/>
                <a:gd name="connsiteY8" fmla="*/ 638000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362120 w 2382252"/>
                <a:gd name="connsiteY5" fmla="*/ 1035012 h 1630975"/>
                <a:gd name="connsiteX6" fmla="*/ 654233 w 2382252"/>
                <a:gd name="connsiteY6" fmla="*/ 773709 h 1630975"/>
                <a:gd name="connsiteX7" fmla="*/ 848830 w 2382252"/>
                <a:gd name="connsiteY7" fmla="*/ 779845 h 1630975"/>
                <a:gd name="connsiteX8" fmla="*/ 877555 w 2382252"/>
                <a:gd name="connsiteY8" fmla="*/ 638000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218680 w 2382252"/>
                <a:gd name="connsiteY4" fmla="*/ 1034583 h 1630975"/>
                <a:gd name="connsiteX5" fmla="*/ 672978 w 2382252"/>
                <a:gd name="connsiteY5" fmla="*/ 869477 h 1630975"/>
                <a:gd name="connsiteX6" fmla="*/ 654233 w 2382252"/>
                <a:gd name="connsiteY6" fmla="*/ 773709 h 1630975"/>
                <a:gd name="connsiteX7" fmla="*/ 848830 w 2382252"/>
                <a:gd name="connsiteY7" fmla="*/ 779845 h 1630975"/>
                <a:gd name="connsiteX8" fmla="*/ 877555 w 2382252"/>
                <a:gd name="connsiteY8" fmla="*/ 638000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215204 w 2382252"/>
                <a:gd name="connsiteY3" fmla="*/ 1323223 h 1630975"/>
                <a:gd name="connsiteX4" fmla="*/ 545080 w 2382252"/>
                <a:gd name="connsiteY4" fmla="*/ 846215 h 1630975"/>
                <a:gd name="connsiteX5" fmla="*/ 672978 w 2382252"/>
                <a:gd name="connsiteY5" fmla="*/ 869477 h 1630975"/>
                <a:gd name="connsiteX6" fmla="*/ 654233 w 2382252"/>
                <a:gd name="connsiteY6" fmla="*/ 773709 h 1630975"/>
                <a:gd name="connsiteX7" fmla="*/ 848830 w 2382252"/>
                <a:gd name="connsiteY7" fmla="*/ 779845 h 1630975"/>
                <a:gd name="connsiteX8" fmla="*/ 877555 w 2382252"/>
                <a:gd name="connsiteY8" fmla="*/ 638000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150009 w 2382252"/>
                <a:gd name="connsiteY2" fmla="*/ 1326270 h 1630975"/>
                <a:gd name="connsiteX3" fmla="*/ 553261 w 2382252"/>
                <a:gd name="connsiteY3" fmla="*/ 1072065 h 1630975"/>
                <a:gd name="connsiteX4" fmla="*/ 545080 w 2382252"/>
                <a:gd name="connsiteY4" fmla="*/ 846215 h 1630975"/>
                <a:gd name="connsiteX5" fmla="*/ 672978 w 2382252"/>
                <a:gd name="connsiteY5" fmla="*/ 869477 h 1630975"/>
                <a:gd name="connsiteX6" fmla="*/ 654233 w 2382252"/>
                <a:gd name="connsiteY6" fmla="*/ 773709 h 1630975"/>
                <a:gd name="connsiteX7" fmla="*/ 848830 w 2382252"/>
                <a:gd name="connsiteY7" fmla="*/ 779845 h 1630975"/>
                <a:gd name="connsiteX8" fmla="*/ 877555 w 2382252"/>
                <a:gd name="connsiteY8" fmla="*/ 638000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141104 w 2382252"/>
                <a:gd name="connsiteY1" fmla="*/ 1624389 h 1630975"/>
                <a:gd name="connsiteX2" fmla="*/ 511381 w 2382252"/>
                <a:gd name="connsiteY2" fmla="*/ 1052279 h 1630975"/>
                <a:gd name="connsiteX3" fmla="*/ 553261 w 2382252"/>
                <a:gd name="connsiteY3" fmla="*/ 1072065 h 1630975"/>
                <a:gd name="connsiteX4" fmla="*/ 545080 w 2382252"/>
                <a:gd name="connsiteY4" fmla="*/ 846215 h 1630975"/>
                <a:gd name="connsiteX5" fmla="*/ 672978 w 2382252"/>
                <a:gd name="connsiteY5" fmla="*/ 869477 h 1630975"/>
                <a:gd name="connsiteX6" fmla="*/ 654233 w 2382252"/>
                <a:gd name="connsiteY6" fmla="*/ 773709 h 1630975"/>
                <a:gd name="connsiteX7" fmla="*/ 848830 w 2382252"/>
                <a:gd name="connsiteY7" fmla="*/ 779845 h 1630975"/>
                <a:gd name="connsiteX8" fmla="*/ 877555 w 2382252"/>
                <a:gd name="connsiteY8" fmla="*/ 638000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475276 w 2382252"/>
                <a:gd name="connsiteY1" fmla="*/ 1316150 h 1630975"/>
                <a:gd name="connsiteX2" fmla="*/ 511381 w 2382252"/>
                <a:gd name="connsiteY2" fmla="*/ 1052279 h 1630975"/>
                <a:gd name="connsiteX3" fmla="*/ 553261 w 2382252"/>
                <a:gd name="connsiteY3" fmla="*/ 1072065 h 1630975"/>
                <a:gd name="connsiteX4" fmla="*/ 545080 w 2382252"/>
                <a:gd name="connsiteY4" fmla="*/ 846215 h 1630975"/>
                <a:gd name="connsiteX5" fmla="*/ 672978 w 2382252"/>
                <a:gd name="connsiteY5" fmla="*/ 869477 h 1630975"/>
                <a:gd name="connsiteX6" fmla="*/ 654233 w 2382252"/>
                <a:gd name="connsiteY6" fmla="*/ 773709 h 1630975"/>
                <a:gd name="connsiteX7" fmla="*/ 848830 w 2382252"/>
                <a:gd name="connsiteY7" fmla="*/ 779845 h 1630975"/>
                <a:gd name="connsiteX8" fmla="*/ 877555 w 2382252"/>
                <a:gd name="connsiteY8" fmla="*/ 638000 h 1630975"/>
                <a:gd name="connsiteX9" fmla="*/ 1053428 w 2382252"/>
                <a:gd name="connsiteY9" fmla="*/ 628964 h 1630975"/>
                <a:gd name="connsiteX10" fmla="*/ 1063599 w 2382252"/>
                <a:gd name="connsiteY10" fmla="*/ 512418 h 1630975"/>
                <a:gd name="connsiteX11" fmla="*/ 1219397 w 2382252"/>
                <a:gd name="connsiteY11" fmla="*/ 528448 h 1630975"/>
                <a:gd name="connsiteX12" fmla="*/ 1223967 w 2382252"/>
                <a:gd name="connsiteY12" fmla="*/ 383058 h 1630975"/>
                <a:gd name="connsiteX13" fmla="*/ 1400698 w 2382252"/>
                <a:gd name="connsiteY13" fmla="*/ 398230 h 1630975"/>
                <a:gd name="connsiteX14" fmla="*/ 1394649 w 2382252"/>
                <a:gd name="connsiteY14" fmla="*/ 252348 h 1630975"/>
                <a:gd name="connsiteX15" fmla="*/ 1641596 w 2382252"/>
                <a:gd name="connsiteY15" fmla="*/ 256382 h 1630975"/>
                <a:gd name="connsiteX16" fmla="*/ 1649834 w 2382252"/>
                <a:gd name="connsiteY16" fmla="*/ 114895 h 1630975"/>
                <a:gd name="connsiteX17" fmla="*/ 1888132 w 2382252"/>
                <a:gd name="connsiteY17" fmla="*/ 126311 h 1630975"/>
                <a:gd name="connsiteX18" fmla="*/ 1870873 w 2382252"/>
                <a:gd name="connsiteY18" fmla="*/ 4182 h 1630975"/>
                <a:gd name="connsiteX19" fmla="*/ 2382252 w 2382252"/>
                <a:gd name="connsiteY19" fmla="*/ 8345 h 1630975"/>
                <a:gd name="connsiteX0" fmla="*/ 0 w 2382252"/>
                <a:gd name="connsiteY0" fmla="*/ 1630975 h 1630975"/>
                <a:gd name="connsiteX1" fmla="*/ 375542 w 2382252"/>
                <a:gd name="connsiteY1" fmla="*/ 1339708 h 1630975"/>
                <a:gd name="connsiteX2" fmla="*/ 475276 w 2382252"/>
                <a:gd name="connsiteY2" fmla="*/ 1316150 h 1630975"/>
                <a:gd name="connsiteX3" fmla="*/ 511381 w 2382252"/>
                <a:gd name="connsiteY3" fmla="*/ 1052279 h 1630975"/>
                <a:gd name="connsiteX4" fmla="*/ 553261 w 2382252"/>
                <a:gd name="connsiteY4" fmla="*/ 1072065 h 1630975"/>
                <a:gd name="connsiteX5" fmla="*/ 545080 w 2382252"/>
                <a:gd name="connsiteY5" fmla="*/ 846215 h 1630975"/>
                <a:gd name="connsiteX6" fmla="*/ 672978 w 2382252"/>
                <a:gd name="connsiteY6" fmla="*/ 869477 h 1630975"/>
                <a:gd name="connsiteX7" fmla="*/ 654233 w 2382252"/>
                <a:gd name="connsiteY7" fmla="*/ 773709 h 1630975"/>
                <a:gd name="connsiteX8" fmla="*/ 848830 w 2382252"/>
                <a:gd name="connsiteY8" fmla="*/ 779845 h 1630975"/>
                <a:gd name="connsiteX9" fmla="*/ 877555 w 2382252"/>
                <a:gd name="connsiteY9" fmla="*/ 638000 h 1630975"/>
                <a:gd name="connsiteX10" fmla="*/ 1053428 w 2382252"/>
                <a:gd name="connsiteY10" fmla="*/ 628964 h 1630975"/>
                <a:gd name="connsiteX11" fmla="*/ 1063599 w 2382252"/>
                <a:gd name="connsiteY11" fmla="*/ 512418 h 1630975"/>
                <a:gd name="connsiteX12" fmla="*/ 1219397 w 2382252"/>
                <a:gd name="connsiteY12" fmla="*/ 528448 h 1630975"/>
                <a:gd name="connsiteX13" fmla="*/ 1223967 w 2382252"/>
                <a:gd name="connsiteY13" fmla="*/ 383058 h 1630975"/>
                <a:gd name="connsiteX14" fmla="*/ 1400698 w 2382252"/>
                <a:gd name="connsiteY14" fmla="*/ 398230 h 1630975"/>
                <a:gd name="connsiteX15" fmla="*/ 1394649 w 2382252"/>
                <a:gd name="connsiteY15" fmla="*/ 252348 h 1630975"/>
                <a:gd name="connsiteX16" fmla="*/ 1641596 w 2382252"/>
                <a:gd name="connsiteY16" fmla="*/ 256382 h 1630975"/>
                <a:gd name="connsiteX17" fmla="*/ 1649834 w 2382252"/>
                <a:gd name="connsiteY17" fmla="*/ 114895 h 1630975"/>
                <a:gd name="connsiteX18" fmla="*/ 1888132 w 2382252"/>
                <a:gd name="connsiteY18" fmla="*/ 126311 h 1630975"/>
                <a:gd name="connsiteX19" fmla="*/ 1870873 w 2382252"/>
                <a:gd name="connsiteY19" fmla="*/ 4182 h 1630975"/>
                <a:gd name="connsiteX20" fmla="*/ 2382252 w 2382252"/>
                <a:gd name="connsiteY20" fmla="*/ 8345 h 1630975"/>
                <a:gd name="connsiteX0" fmla="*/ 0 w 2382252"/>
                <a:gd name="connsiteY0" fmla="*/ 1630975 h 1630975"/>
                <a:gd name="connsiteX1" fmla="*/ 348341 w 2382252"/>
                <a:gd name="connsiteY1" fmla="*/ 1493828 h 1630975"/>
                <a:gd name="connsiteX2" fmla="*/ 375542 w 2382252"/>
                <a:gd name="connsiteY2" fmla="*/ 1339708 h 1630975"/>
                <a:gd name="connsiteX3" fmla="*/ 475276 w 2382252"/>
                <a:gd name="connsiteY3" fmla="*/ 1316150 h 1630975"/>
                <a:gd name="connsiteX4" fmla="*/ 511381 w 2382252"/>
                <a:gd name="connsiteY4" fmla="*/ 1052279 h 1630975"/>
                <a:gd name="connsiteX5" fmla="*/ 553261 w 2382252"/>
                <a:gd name="connsiteY5" fmla="*/ 1072065 h 1630975"/>
                <a:gd name="connsiteX6" fmla="*/ 545080 w 2382252"/>
                <a:gd name="connsiteY6" fmla="*/ 846215 h 1630975"/>
                <a:gd name="connsiteX7" fmla="*/ 672978 w 2382252"/>
                <a:gd name="connsiteY7" fmla="*/ 869477 h 1630975"/>
                <a:gd name="connsiteX8" fmla="*/ 654233 w 2382252"/>
                <a:gd name="connsiteY8" fmla="*/ 773709 h 1630975"/>
                <a:gd name="connsiteX9" fmla="*/ 848830 w 2382252"/>
                <a:gd name="connsiteY9" fmla="*/ 779845 h 1630975"/>
                <a:gd name="connsiteX10" fmla="*/ 877555 w 2382252"/>
                <a:gd name="connsiteY10" fmla="*/ 638000 h 1630975"/>
                <a:gd name="connsiteX11" fmla="*/ 1053428 w 2382252"/>
                <a:gd name="connsiteY11" fmla="*/ 628964 h 1630975"/>
                <a:gd name="connsiteX12" fmla="*/ 1063599 w 2382252"/>
                <a:gd name="connsiteY12" fmla="*/ 512418 h 1630975"/>
                <a:gd name="connsiteX13" fmla="*/ 1219397 w 2382252"/>
                <a:gd name="connsiteY13" fmla="*/ 528448 h 1630975"/>
                <a:gd name="connsiteX14" fmla="*/ 1223967 w 2382252"/>
                <a:gd name="connsiteY14" fmla="*/ 383058 h 1630975"/>
                <a:gd name="connsiteX15" fmla="*/ 1400698 w 2382252"/>
                <a:gd name="connsiteY15" fmla="*/ 398230 h 1630975"/>
                <a:gd name="connsiteX16" fmla="*/ 1394649 w 2382252"/>
                <a:gd name="connsiteY16" fmla="*/ 252348 h 1630975"/>
                <a:gd name="connsiteX17" fmla="*/ 1641596 w 2382252"/>
                <a:gd name="connsiteY17" fmla="*/ 256382 h 1630975"/>
                <a:gd name="connsiteX18" fmla="*/ 1649834 w 2382252"/>
                <a:gd name="connsiteY18" fmla="*/ 114895 h 1630975"/>
                <a:gd name="connsiteX19" fmla="*/ 1888132 w 2382252"/>
                <a:gd name="connsiteY19" fmla="*/ 126311 h 1630975"/>
                <a:gd name="connsiteX20" fmla="*/ 1870873 w 2382252"/>
                <a:gd name="connsiteY20" fmla="*/ 4182 h 1630975"/>
                <a:gd name="connsiteX21" fmla="*/ 2382252 w 2382252"/>
                <a:gd name="connsiteY21" fmla="*/ 8345 h 1630975"/>
                <a:gd name="connsiteX0" fmla="*/ 0 w 2382252"/>
                <a:gd name="connsiteY0" fmla="*/ 1630975 h 1630975"/>
                <a:gd name="connsiteX1" fmla="*/ 243427 w 2382252"/>
                <a:gd name="connsiteY1" fmla="*/ 1505244 h 1630975"/>
                <a:gd name="connsiteX2" fmla="*/ 348341 w 2382252"/>
                <a:gd name="connsiteY2" fmla="*/ 1493828 h 1630975"/>
                <a:gd name="connsiteX3" fmla="*/ 375542 w 2382252"/>
                <a:gd name="connsiteY3" fmla="*/ 1339708 h 1630975"/>
                <a:gd name="connsiteX4" fmla="*/ 475276 w 2382252"/>
                <a:gd name="connsiteY4" fmla="*/ 1316150 h 1630975"/>
                <a:gd name="connsiteX5" fmla="*/ 511381 w 2382252"/>
                <a:gd name="connsiteY5" fmla="*/ 1052279 h 1630975"/>
                <a:gd name="connsiteX6" fmla="*/ 553261 w 2382252"/>
                <a:gd name="connsiteY6" fmla="*/ 1072065 h 1630975"/>
                <a:gd name="connsiteX7" fmla="*/ 545080 w 2382252"/>
                <a:gd name="connsiteY7" fmla="*/ 846215 h 1630975"/>
                <a:gd name="connsiteX8" fmla="*/ 672978 w 2382252"/>
                <a:gd name="connsiteY8" fmla="*/ 869477 h 1630975"/>
                <a:gd name="connsiteX9" fmla="*/ 654233 w 2382252"/>
                <a:gd name="connsiteY9" fmla="*/ 773709 h 1630975"/>
                <a:gd name="connsiteX10" fmla="*/ 848830 w 2382252"/>
                <a:gd name="connsiteY10" fmla="*/ 779845 h 1630975"/>
                <a:gd name="connsiteX11" fmla="*/ 877555 w 2382252"/>
                <a:gd name="connsiteY11" fmla="*/ 638000 h 1630975"/>
                <a:gd name="connsiteX12" fmla="*/ 1053428 w 2382252"/>
                <a:gd name="connsiteY12" fmla="*/ 628964 h 1630975"/>
                <a:gd name="connsiteX13" fmla="*/ 1063599 w 2382252"/>
                <a:gd name="connsiteY13" fmla="*/ 512418 h 1630975"/>
                <a:gd name="connsiteX14" fmla="*/ 1219397 w 2382252"/>
                <a:gd name="connsiteY14" fmla="*/ 528448 h 1630975"/>
                <a:gd name="connsiteX15" fmla="*/ 1223967 w 2382252"/>
                <a:gd name="connsiteY15" fmla="*/ 383058 h 1630975"/>
                <a:gd name="connsiteX16" fmla="*/ 1400698 w 2382252"/>
                <a:gd name="connsiteY16" fmla="*/ 398230 h 1630975"/>
                <a:gd name="connsiteX17" fmla="*/ 1394649 w 2382252"/>
                <a:gd name="connsiteY17" fmla="*/ 252348 h 1630975"/>
                <a:gd name="connsiteX18" fmla="*/ 1641596 w 2382252"/>
                <a:gd name="connsiteY18" fmla="*/ 256382 h 1630975"/>
                <a:gd name="connsiteX19" fmla="*/ 1649834 w 2382252"/>
                <a:gd name="connsiteY19" fmla="*/ 114895 h 1630975"/>
                <a:gd name="connsiteX20" fmla="*/ 1888132 w 2382252"/>
                <a:gd name="connsiteY20" fmla="*/ 126311 h 1630975"/>
                <a:gd name="connsiteX21" fmla="*/ 1870873 w 2382252"/>
                <a:gd name="connsiteY21" fmla="*/ 4182 h 1630975"/>
                <a:gd name="connsiteX22" fmla="*/ 2382252 w 2382252"/>
                <a:gd name="connsiteY22" fmla="*/ 8345 h 1630975"/>
                <a:gd name="connsiteX0" fmla="*/ 0 w 2382252"/>
                <a:gd name="connsiteY0" fmla="*/ 1630975 h 1630975"/>
                <a:gd name="connsiteX1" fmla="*/ 223999 w 2382252"/>
                <a:gd name="connsiteY1" fmla="*/ 1619406 h 1630975"/>
                <a:gd name="connsiteX2" fmla="*/ 243427 w 2382252"/>
                <a:gd name="connsiteY2" fmla="*/ 1505244 h 1630975"/>
                <a:gd name="connsiteX3" fmla="*/ 348341 w 2382252"/>
                <a:gd name="connsiteY3" fmla="*/ 1493828 h 1630975"/>
                <a:gd name="connsiteX4" fmla="*/ 375542 w 2382252"/>
                <a:gd name="connsiteY4" fmla="*/ 1339708 h 1630975"/>
                <a:gd name="connsiteX5" fmla="*/ 475276 w 2382252"/>
                <a:gd name="connsiteY5" fmla="*/ 1316150 h 1630975"/>
                <a:gd name="connsiteX6" fmla="*/ 511381 w 2382252"/>
                <a:gd name="connsiteY6" fmla="*/ 1052279 h 1630975"/>
                <a:gd name="connsiteX7" fmla="*/ 553261 w 2382252"/>
                <a:gd name="connsiteY7" fmla="*/ 1072065 h 1630975"/>
                <a:gd name="connsiteX8" fmla="*/ 545080 w 2382252"/>
                <a:gd name="connsiteY8" fmla="*/ 846215 h 1630975"/>
                <a:gd name="connsiteX9" fmla="*/ 672978 w 2382252"/>
                <a:gd name="connsiteY9" fmla="*/ 869477 h 1630975"/>
                <a:gd name="connsiteX10" fmla="*/ 654233 w 2382252"/>
                <a:gd name="connsiteY10" fmla="*/ 773709 h 1630975"/>
                <a:gd name="connsiteX11" fmla="*/ 848830 w 2382252"/>
                <a:gd name="connsiteY11" fmla="*/ 779845 h 1630975"/>
                <a:gd name="connsiteX12" fmla="*/ 877555 w 2382252"/>
                <a:gd name="connsiteY12" fmla="*/ 638000 h 1630975"/>
                <a:gd name="connsiteX13" fmla="*/ 1053428 w 2382252"/>
                <a:gd name="connsiteY13" fmla="*/ 628964 h 1630975"/>
                <a:gd name="connsiteX14" fmla="*/ 1063599 w 2382252"/>
                <a:gd name="connsiteY14" fmla="*/ 512418 h 1630975"/>
                <a:gd name="connsiteX15" fmla="*/ 1219397 w 2382252"/>
                <a:gd name="connsiteY15" fmla="*/ 528448 h 1630975"/>
                <a:gd name="connsiteX16" fmla="*/ 1223967 w 2382252"/>
                <a:gd name="connsiteY16" fmla="*/ 383058 h 1630975"/>
                <a:gd name="connsiteX17" fmla="*/ 1400698 w 2382252"/>
                <a:gd name="connsiteY17" fmla="*/ 398230 h 1630975"/>
                <a:gd name="connsiteX18" fmla="*/ 1394649 w 2382252"/>
                <a:gd name="connsiteY18" fmla="*/ 252348 h 1630975"/>
                <a:gd name="connsiteX19" fmla="*/ 1641596 w 2382252"/>
                <a:gd name="connsiteY19" fmla="*/ 256382 h 1630975"/>
                <a:gd name="connsiteX20" fmla="*/ 1649834 w 2382252"/>
                <a:gd name="connsiteY20" fmla="*/ 114895 h 1630975"/>
                <a:gd name="connsiteX21" fmla="*/ 1888132 w 2382252"/>
                <a:gd name="connsiteY21" fmla="*/ 126311 h 1630975"/>
                <a:gd name="connsiteX22" fmla="*/ 1870873 w 2382252"/>
                <a:gd name="connsiteY22" fmla="*/ 4182 h 1630975"/>
                <a:gd name="connsiteX23" fmla="*/ 2382252 w 2382252"/>
                <a:gd name="connsiteY23" fmla="*/ 8345 h 1630975"/>
                <a:gd name="connsiteX0" fmla="*/ 0 w 2382252"/>
                <a:gd name="connsiteY0" fmla="*/ 1630975 h 1630975"/>
                <a:gd name="connsiteX1" fmla="*/ 223999 w 2382252"/>
                <a:gd name="connsiteY1" fmla="*/ 1619406 h 1630975"/>
                <a:gd name="connsiteX2" fmla="*/ 243427 w 2382252"/>
                <a:gd name="connsiteY2" fmla="*/ 1505244 h 1630975"/>
                <a:gd name="connsiteX3" fmla="*/ 348341 w 2382252"/>
                <a:gd name="connsiteY3" fmla="*/ 1493828 h 1630975"/>
                <a:gd name="connsiteX4" fmla="*/ 375542 w 2382252"/>
                <a:gd name="connsiteY4" fmla="*/ 1339708 h 1630975"/>
                <a:gd name="connsiteX5" fmla="*/ 475276 w 2382252"/>
                <a:gd name="connsiteY5" fmla="*/ 1316150 h 1630975"/>
                <a:gd name="connsiteX6" fmla="*/ 511381 w 2382252"/>
                <a:gd name="connsiteY6" fmla="*/ 1052279 h 1630975"/>
                <a:gd name="connsiteX7" fmla="*/ 553261 w 2382252"/>
                <a:gd name="connsiteY7" fmla="*/ 1072065 h 1630975"/>
                <a:gd name="connsiteX8" fmla="*/ 545080 w 2382252"/>
                <a:gd name="connsiteY8" fmla="*/ 846215 h 1630975"/>
                <a:gd name="connsiteX9" fmla="*/ 672978 w 2382252"/>
                <a:gd name="connsiteY9" fmla="*/ 869477 h 1630975"/>
                <a:gd name="connsiteX10" fmla="*/ 654233 w 2382252"/>
                <a:gd name="connsiteY10" fmla="*/ 773709 h 1630975"/>
                <a:gd name="connsiteX11" fmla="*/ 848830 w 2382252"/>
                <a:gd name="connsiteY11" fmla="*/ 779845 h 1630975"/>
                <a:gd name="connsiteX12" fmla="*/ 877555 w 2382252"/>
                <a:gd name="connsiteY12" fmla="*/ 638000 h 1630975"/>
                <a:gd name="connsiteX13" fmla="*/ 1053428 w 2382252"/>
                <a:gd name="connsiteY13" fmla="*/ 628964 h 1630975"/>
                <a:gd name="connsiteX14" fmla="*/ 1063599 w 2382252"/>
                <a:gd name="connsiteY14" fmla="*/ 512418 h 1630975"/>
                <a:gd name="connsiteX15" fmla="*/ 1219397 w 2382252"/>
                <a:gd name="connsiteY15" fmla="*/ 528448 h 1630975"/>
                <a:gd name="connsiteX16" fmla="*/ 1223967 w 2382252"/>
                <a:gd name="connsiteY16" fmla="*/ 383058 h 1630975"/>
                <a:gd name="connsiteX17" fmla="*/ 1400698 w 2382252"/>
                <a:gd name="connsiteY17" fmla="*/ 398230 h 1630975"/>
                <a:gd name="connsiteX18" fmla="*/ 1394649 w 2382252"/>
                <a:gd name="connsiteY18" fmla="*/ 252348 h 1630975"/>
                <a:gd name="connsiteX19" fmla="*/ 1641596 w 2382252"/>
                <a:gd name="connsiteY19" fmla="*/ 256382 h 1630975"/>
                <a:gd name="connsiteX20" fmla="*/ 1649834 w 2382252"/>
                <a:gd name="connsiteY20" fmla="*/ 114895 h 1630975"/>
                <a:gd name="connsiteX21" fmla="*/ 1888132 w 2382252"/>
                <a:gd name="connsiteY21" fmla="*/ 126311 h 1630975"/>
                <a:gd name="connsiteX22" fmla="*/ 1870873 w 2382252"/>
                <a:gd name="connsiteY22" fmla="*/ 4182 h 1630975"/>
                <a:gd name="connsiteX23" fmla="*/ 2382252 w 2382252"/>
                <a:gd name="connsiteY23" fmla="*/ 8345 h 1630975"/>
                <a:gd name="connsiteX0" fmla="*/ 0 w 2382252"/>
                <a:gd name="connsiteY0" fmla="*/ 1630975 h 1630975"/>
                <a:gd name="connsiteX1" fmla="*/ 223999 w 2382252"/>
                <a:gd name="connsiteY1" fmla="*/ 1619406 h 1630975"/>
                <a:gd name="connsiteX2" fmla="*/ 243427 w 2382252"/>
                <a:gd name="connsiteY2" fmla="*/ 1505244 h 1630975"/>
                <a:gd name="connsiteX3" fmla="*/ 348341 w 2382252"/>
                <a:gd name="connsiteY3" fmla="*/ 1493828 h 1630975"/>
                <a:gd name="connsiteX4" fmla="*/ 375542 w 2382252"/>
                <a:gd name="connsiteY4" fmla="*/ 1339708 h 1630975"/>
                <a:gd name="connsiteX5" fmla="*/ 475276 w 2382252"/>
                <a:gd name="connsiteY5" fmla="*/ 1316150 h 1630975"/>
                <a:gd name="connsiteX6" fmla="*/ 511381 w 2382252"/>
                <a:gd name="connsiteY6" fmla="*/ 1052279 h 1630975"/>
                <a:gd name="connsiteX7" fmla="*/ 553261 w 2382252"/>
                <a:gd name="connsiteY7" fmla="*/ 1072065 h 1630975"/>
                <a:gd name="connsiteX8" fmla="*/ 545080 w 2382252"/>
                <a:gd name="connsiteY8" fmla="*/ 846215 h 1630975"/>
                <a:gd name="connsiteX9" fmla="*/ 672978 w 2382252"/>
                <a:gd name="connsiteY9" fmla="*/ 869477 h 1630975"/>
                <a:gd name="connsiteX10" fmla="*/ 654233 w 2382252"/>
                <a:gd name="connsiteY10" fmla="*/ 773709 h 1630975"/>
                <a:gd name="connsiteX11" fmla="*/ 848830 w 2382252"/>
                <a:gd name="connsiteY11" fmla="*/ 779845 h 1630975"/>
                <a:gd name="connsiteX12" fmla="*/ 877555 w 2382252"/>
                <a:gd name="connsiteY12" fmla="*/ 638000 h 1630975"/>
                <a:gd name="connsiteX13" fmla="*/ 1053428 w 2382252"/>
                <a:gd name="connsiteY13" fmla="*/ 628964 h 1630975"/>
                <a:gd name="connsiteX14" fmla="*/ 1063599 w 2382252"/>
                <a:gd name="connsiteY14" fmla="*/ 512418 h 1630975"/>
                <a:gd name="connsiteX15" fmla="*/ 1219397 w 2382252"/>
                <a:gd name="connsiteY15" fmla="*/ 528448 h 1630975"/>
                <a:gd name="connsiteX16" fmla="*/ 1223967 w 2382252"/>
                <a:gd name="connsiteY16" fmla="*/ 383058 h 1630975"/>
                <a:gd name="connsiteX17" fmla="*/ 1400698 w 2382252"/>
                <a:gd name="connsiteY17" fmla="*/ 398230 h 1630975"/>
                <a:gd name="connsiteX18" fmla="*/ 1394649 w 2382252"/>
                <a:gd name="connsiteY18" fmla="*/ 252348 h 1630975"/>
                <a:gd name="connsiteX19" fmla="*/ 1641596 w 2382252"/>
                <a:gd name="connsiteY19" fmla="*/ 256382 h 1630975"/>
                <a:gd name="connsiteX20" fmla="*/ 1649834 w 2382252"/>
                <a:gd name="connsiteY20" fmla="*/ 114895 h 1630975"/>
                <a:gd name="connsiteX21" fmla="*/ 1888132 w 2382252"/>
                <a:gd name="connsiteY21" fmla="*/ 126311 h 1630975"/>
                <a:gd name="connsiteX22" fmla="*/ 1870873 w 2382252"/>
                <a:gd name="connsiteY22" fmla="*/ 4182 h 1630975"/>
                <a:gd name="connsiteX23" fmla="*/ 2382252 w 2382252"/>
                <a:gd name="connsiteY23" fmla="*/ 8345 h 1630975"/>
                <a:gd name="connsiteX0" fmla="*/ 0 w 2382252"/>
                <a:gd name="connsiteY0" fmla="*/ 1630975 h 1630975"/>
                <a:gd name="connsiteX1" fmla="*/ 223999 w 2382252"/>
                <a:gd name="connsiteY1" fmla="*/ 1619406 h 1630975"/>
                <a:gd name="connsiteX2" fmla="*/ 243427 w 2382252"/>
                <a:gd name="connsiteY2" fmla="*/ 1505244 h 1630975"/>
                <a:gd name="connsiteX3" fmla="*/ 348341 w 2382252"/>
                <a:gd name="connsiteY3" fmla="*/ 1493828 h 1630975"/>
                <a:gd name="connsiteX4" fmla="*/ 375542 w 2382252"/>
                <a:gd name="connsiteY4" fmla="*/ 1339708 h 1630975"/>
                <a:gd name="connsiteX5" fmla="*/ 475276 w 2382252"/>
                <a:gd name="connsiteY5" fmla="*/ 1316150 h 1630975"/>
                <a:gd name="connsiteX6" fmla="*/ 511381 w 2382252"/>
                <a:gd name="connsiteY6" fmla="*/ 1052279 h 1630975"/>
                <a:gd name="connsiteX7" fmla="*/ 553261 w 2382252"/>
                <a:gd name="connsiteY7" fmla="*/ 1072065 h 1630975"/>
                <a:gd name="connsiteX8" fmla="*/ 545080 w 2382252"/>
                <a:gd name="connsiteY8" fmla="*/ 846215 h 1630975"/>
                <a:gd name="connsiteX9" fmla="*/ 672978 w 2382252"/>
                <a:gd name="connsiteY9" fmla="*/ 869477 h 1630975"/>
                <a:gd name="connsiteX10" fmla="*/ 654233 w 2382252"/>
                <a:gd name="connsiteY10" fmla="*/ 773709 h 1630975"/>
                <a:gd name="connsiteX11" fmla="*/ 848830 w 2382252"/>
                <a:gd name="connsiteY11" fmla="*/ 779845 h 1630975"/>
                <a:gd name="connsiteX12" fmla="*/ 877555 w 2382252"/>
                <a:gd name="connsiteY12" fmla="*/ 638000 h 1630975"/>
                <a:gd name="connsiteX13" fmla="*/ 1053428 w 2382252"/>
                <a:gd name="connsiteY13" fmla="*/ 628964 h 1630975"/>
                <a:gd name="connsiteX14" fmla="*/ 1063599 w 2382252"/>
                <a:gd name="connsiteY14" fmla="*/ 512418 h 1630975"/>
                <a:gd name="connsiteX15" fmla="*/ 1219397 w 2382252"/>
                <a:gd name="connsiteY15" fmla="*/ 528448 h 1630975"/>
                <a:gd name="connsiteX16" fmla="*/ 1223967 w 2382252"/>
                <a:gd name="connsiteY16" fmla="*/ 383058 h 1630975"/>
                <a:gd name="connsiteX17" fmla="*/ 1400698 w 2382252"/>
                <a:gd name="connsiteY17" fmla="*/ 398230 h 1630975"/>
                <a:gd name="connsiteX18" fmla="*/ 1394649 w 2382252"/>
                <a:gd name="connsiteY18" fmla="*/ 252348 h 1630975"/>
                <a:gd name="connsiteX19" fmla="*/ 1641596 w 2382252"/>
                <a:gd name="connsiteY19" fmla="*/ 256382 h 1630975"/>
                <a:gd name="connsiteX20" fmla="*/ 1649834 w 2382252"/>
                <a:gd name="connsiteY20" fmla="*/ 114895 h 1630975"/>
                <a:gd name="connsiteX21" fmla="*/ 1888132 w 2382252"/>
                <a:gd name="connsiteY21" fmla="*/ 126311 h 1630975"/>
                <a:gd name="connsiteX22" fmla="*/ 1870873 w 2382252"/>
                <a:gd name="connsiteY22" fmla="*/ 4182 h 1630975"/>
                <a:gd name="connsiteX23" fmla="*/ 2382252 w 2382252"/>
                <a:gd name="connsiteY23" fmla="*/ 8345 h 1630975"/>
                <a:gd name="connsiteX0" fmla="*/ 0 w 2382252"/>
                <a:gd name="connsiteY0" fmla="*/ 1630975 h 1630975"/>
                <a:gd name="connsiteX1" fmla="*/ 223999 w 2382252"/>
                <a:gd name="connsiteY1" fmla="*/ 1619406 h 1630975"/>
                <a:gd name="connsiteX2" fmla="*/ 243427 w 2382252"/>
                <a:gd name="connsiteY2" fmla="*/ 1505244 h 1630975"/>
                <a:gd name="connsiteX3" fmla="*/ 348341 w 2382252"/>
                <a:gd name="connsiteY3" fmla="*/ 1493828 h 1630975"/>
                <a:gd name="connsiteX4" fmla="*/ 375542 w 2382252"/>
                <a:gd name="connsiteY4" fmla="*/ 1339708 h 1630975"/>
                <a:gd name="connsiteX5" fmla="*/ 475276 w 2382252"/>
                <a:gd name="connsiteY5" fmla="*/ 1316150 h 1630975"/>
                <a:gd name="connsiteX6" fmla="*/ 511381 w 2382252"/>
                <a:gd name="connsiteY6" fmla="*/ 1052279 h 1630975"/>
                <a:gd name="connsiteX7" fmla="*/ 553261 w 2382252"/>
                <a:gd name="connsiteY7" fmla="*/ 1072065 h 1630975"/>
                <a:gd name="connsiteX8" fmla="*/ 545080 w 2382252"/>
                <a:gd name="connsiteY8" fmla="*/ 846215 h 1630975"/>
                <a:gd name="connsiteX9" fmla="*/ 672978 w 2382252"/>
                <a:gd name="connsiteY9" fmla="*/ 869477 h 1630975"/>
                <a:gd name="connsiteX10" fmla="*/ 654233 w 2382252"/>
                <a:gd name="connsiteY10" fmla="*/ 773709 h 1630975"/>
                <a:gd name="connsiteX11" fmla="*/ 848830 w 2382252"/>
                <a:gd name="connsiteY11" fmla="*/ 779845 h 1630975"/>
                <a:gd name="connsiteX12" fmla="*/ 877555 w 2382252"/>
                <a:gd name="connsiteY12" fmla="*/ 638000 h 1630975"/>
                <a:gd name="connsiteX13" fmla="*/ 1053428 w 2382252"/>
                <a:gd name="connsiteY13" fmla="*/ 628964 h 1630975"/>
                <a:gd name="connsiteX14" fmla="*/ 1063599 w 2382252"/>
                <a:gd name="connsiteY14" fmla="*/ 512418 h 1630975"/>
                <a:gd name="connsiteX15" fmla="*/ 1219397 w 2382252"/>
                <a:gd name="connsiteY15" fmla="*/ 528448 h 1630975"/>
                <a:gd name="connsiteX16" fmla="*/ 1223967 w 2382252"/>
                <a:gd name="connsiteY16" fmla="*/ 383058 h 1630975"/>
                <a:gd name="connsiteX17" fmla="*/ 1400698 w 2382252"/>
                <a:gd name="connsiteY17" fmla="*/ 398230 h 1630975"/>
                <a:gd name="connsiteX18" fmla="*/ 1394649 w 2382252"/>
                <a:gd name="connsiteY18" fmla="*/ 252348 h 1630975"/>
                <a:gd name="connsiteX19" fmla="*/ 1641596 w 2382252"/>
                <a:gd name="connsiteY19" fmla="*/ 256382 h 1630975"/>
                <a:gd name="connsiteX20" fmla="*/ 1649834 w 2382252"/>
                <a:gd name="connsiteY20" fmla="*/ 114895 h 1630975"/>
                <a:gd name="connsiteX21" fmla="*/ 1888132 w 2382252"/>
                <a:gd name="connsiteY21" fmla="*/ 126311 h 1630975"/>
                <a:gd name="connsiteX22" fmla="*/ 1870873 w 2382252"/>
                <a:gd name="connsiteY22" fmla="*/ 4182 h 1630975"/>
                <a:gd name="connsiteX23" fmla="*/ 2382252 w 2382252"/>
                <a:gd name="connsiteY23" fmla="*/ 8345 h 1630975"/>
                <a:gd name="connsiteX0" fmla="*/ 0 w 2382252"/>
                <a:gd name="connsiteY0" fmla="*/ 1630975 h 1630975"/>
                <a:gd name="connsiteX1" fmla="*/ 223999 w 2382252"/>
                <a:gd name="connsiteY1" fmla="*/ 1619406 h 1630975"/>
                <a:gd name="connsiteX2" fmla="*/ 243427 w 2382252"/>
                <a:gd name="connsiteY2" fmla="*/ 1505244 h 1630975"/>
                <a:gd name="connsiteX3" fmla="*/ 348341 w 2382252"/>
                <a:gd name="connsiteY3" fmla="*/ 1493828 h 1630975"/>
                <a:gd name="connsiteX4" fmla="*/ 375542 w 2382252"/>
                <a:gd name="connsiteY4" fmla="*/ 1339708 h 1630975"/>
                <a:gd name="connsiteX5" fmla="*/ 475276 w 2382252"/>
                <a:gd name="connsiteY5" fmla="*/ 1316150 h 1630975"/>
                <a:gd name="connsiteX6" fmla="*/ 511381 w 2382252"/>
                <a:gd name="connsiteY6" fmla="*/ 1052279 h 1630975"/>
                <a:gd name="connsiteX7" fmla="*/ 553261 w 2382252"/>
                <a:gd name="connsiteY7" fmla="*/ 1072065 h 1630975"/>
                <a:gd name="connsiteX8" fmla="*/ 545080 w 2382252"/>
                <a:gd name="connsiteY8" fmla="*/ 846215 h 1630975"/>
                <a:gd name="connsiteX9" fmla="*/ 672978 w 2382252"/>
                <a:gd name="connsiteY9" fmla="*/ 869477 h 1630975"/>
                <a:gd name="connsiteX10" fmla="*/ 654233 w 2382252"/>
                <a:gd name="connsiteY10" fmla="*/ 773709 h 1630975"/>
                <a:gd name="connsiteX11" fmla="*/ 848830 w 2382252"/>
                <a:gd name="connsiteY11" fmla="*/ 779845 h 1630975"/>
                <a:gd name="connsiteX12" fmla="*/ 877555 w 2382252"/>
                <a:gd name="connsiteY12" fmla="*/ 638000 h 1630975"/>
                <a:gd name="connsiteX13" fmla="*/ 1053428 w 2382252"/>
                <a:gd name="connsiteY13" fmla="*/ 628964 h 1630975"/>
                <a:gd name="connsiteX14" fmla="*/ 1063599 w 2382252"/>
                <a:gd name="connsiteY14" fmla="*/ 512418 h 1630975"/>
                <a:gd name="connsiteX15" fmla="*/ 1219397 w 2382252"/>
                <a:gd name="connsiteY15" fmla="*/ 528448 h 1630975"/>
                <a:gd name="connsiteX16" fmla="*/ 1223967 w 2382252"/>
                <a:gd name="connsiteY16" fmla="*/ 383058 h 1630975"/>
                <a:gd name="connsiteX17" fmla="*/ 1400698 w 2382252"/>
                <a:gd name="connsiteY17" fmla="*/ 398230 h 1630975"/>
                <a:gd name="connsiteX18" fmla="*/ 1394649 w 2382252"/>
                <a:gd name="connsiteY18" fmla="*/ 252348 h 1630975"/>
                <a:gd name="connsiteX19" fmla="*/ 1641596 w 2382252"/>
                <a:gd name="connsiteY19" fmla="*/ 256382 h 1630975"/>
                <a:gd name="connsiteX20" fmla="*/ 1649834 w 2382252"/>
                <a:gd name="connsiteY20" fmla="*/ 114895 h 1630975"/>
                <a:gd name="connsiteX21" fmla="*/ 1888132 w 2382252"/>
                <a:gd name="connsiteY21" fmla="*/ 126311 h 1630975"/>
                <a:gd name="connsiteX22" fmla="*/ 1870873 w 2382252"/>
                <a:gd name="connsiteY22" fmla="*/ 4182 h 1630975"/>
                <a:gd name="connsiteX23" fmla="*/ 2382252 w 2382252"/>
                <a:gd name="connsiteY23" fmla="*/ 8345 h 1630975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3427 w 2382252"/>
                <a:gd name="connsiteY2" fmla="*/ 1505244 h 1631281"/>
                <a:gd name="connsiteX3" fmla="*/ 348341 w 2382252"/>
                <a:gd name="connsiteY3" fmla="*/ 1493828 h 1631281"/>
                <a:gd name="connsiteX4" fmla="*/ 375542 w 2382252"/>
                <a:gd name="connsiteY4" fmla="*/ 133970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48341 w 2382252"/>
                <a:gd name="connsiteY3" fmla="*/ 1493828 h 1631281"/>
                <a:gd name="connsiteX4" fmla="*/ 375542 w 2382252"/>
                <a:gd name="connsiteY4" fmla="*/ 133970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48341 w 2382252"/>
                <a:gd name="connsiteY3" fmla="*/ 1493828 h 1631281"/>
                <a:gd name="connsiteX4" fmla="*/ 375542 w 2382252"/>
                <a:gd name="connsiteY4" fmla="*/ 133970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48341 w 2382252"/>
                <a:gd name="connsiteY3" fmla="*/ 1493828 h 1631281"/>
                <a:gd name="connsiteX4" fmla="*/ 375542 w 2382252"/>
                <a:gd name="connsiteY4" fmla="*/ 133970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48341 w 2382252"/>
                <a:gd name="connsiteY3" fmla="*/ 1493828 h 1631281"/>
                <a:gd name="connsiteX4" fmla="*/ 375542 w 2382252"/>
                <a:gd name="connsiteY4" fmla="*/ 133970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75542 w 2382252"/>
                <a:gd name="connsiteY4" fmla="*/ 133970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75542 w 2382252"/>
                <a:gd name="connsiteY4" fmla="*/ 133970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75542 w 2382252"/>
                <a:gd name="connsiteY4" fmla="*/ 133970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16150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11381 w 2382252"/>
                <a:gd name="connsiteY6" fmla="*/ 10522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72978 w 2382252"/>
                <a:gd name="connsiteY9" fmla="*/ 869477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65167 w 2382252"/>
                <a:gd name="connsiteY9" fmla="*/ 854178 h 1631281"/>
                <a:gd name="connsiteX10" fmla="*/ 654233 w 2382252"/>
                <a:gd name="connsiteY10" fmla="*/ 773709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65167 w 2382252"/>
                <a:gd name="connsiteY9" fmla="*/ 854178 h 1631281"/>
                <a:gd name="connsiteX10" fmla="*/ 656836 w 2382252"/>
                <a:gd name="connsiteY10" fmla="*/ 769885 h 1631281"/>
                <a:gd name="connsiteX11" fmla="*/ 848830 w 2382252"/>
                <a:gd name="connsiteY11" fmla="*/ 779845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65167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62564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5080 w 2382252"/>
                <a:gd name="connsiteY8" fmla="*/ 84621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77555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53428 w 2382252"/>
                <a:gd name="connsiteY13" fmla="*/ 628964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63599 w 2382252"/>
                <a:gd name="connsiteY14" fmla="*/ 512418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0167 w 2382252"/>
                <a:gd name="connsiteY14" fmla="*/ 527716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3967 w 2382252"/>
                <a:gd name="connsiteY16" fmla="*/ 38305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1363 w 2382252"/>
                <a:gd name="connsiteY16" fmla="*/ 390708 h 1631281"/>
                <a:gd name="connsiteX17" fmla="*/ 1400698 w 2382252"/>
                <a:gd name="connsiteY17" fmla="*/ 39823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1363 w 2382252"/>
                <a:gd name="connsiteY16" fmla="*/ 390708 h 1631281"/>
                <a:gd name="connsiteX17" fmla="*/ 1398095 w 2382252"/>
                <a:gd name="connsiteY17" fmla="*/ 379106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1363 w 2382252"/>
                <a:gd name="connsiteY16" fmla="*/ 390708 h 1631281"/>
                <a:gd name="connsiteX17" fmla="*/ 1395492 w 2382252"/>
                <a:gd name="connsiteY17" fmla="*/ 390580 h 1631281"/>
                <a:gd name="connsiteX18" fmla="*/ 1394649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1363 w 2382252"/>
                <a:gd name="connsiteY16" fmla="*/ 390708 h 1631281"/>
                <a:gd name="connsiteX17" fmla="*/ 1395492 w 2382252"/>
                <a:gd name="connsiteY17" fmla="*/ 390580 h 1631281"/>
                <a:gd name="connsiteX18" fmla="*/ 1399855 w 2382252"/>
                <a:gd name="connsiteY18" fmla="*/ 252348 h 1631281"/>
                <a:gd name="connsiteX19" fmla="*/ 1641596 w 2382252"/>
                <a:gd name="connsiteY19" fmla="*/ 256382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1363 w 2382252"/>
                <a:gd name="connsiteY16" fmla="*/ 390708 h 1631281"/>
                <a:gd name="connsiteX17" fmla="*/ 1395492 w 2382252"/>
                <a:gd name="connsiteY17" fmla="*/ 390580 h 1631281"/>
                <a:gd name="connsiteX18" fmla="*/ 1399855 w 2382252"/>
                <a:gd name="connsiteY18" fmla="*/ 252348 h 1631281"/>
                <a:gd name="connsiteX19" fmla="*/ 1641596 w 2382252"/>
                <a:gd name="connsiteY19" fmla="*/ 252557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1363 w 2382252"/>
                <a:gd name="connsiteY16" fmla="*/ 390708 h 1631281"/>
                <a:gd name="connsiteX17" fmla="*/ 1395492 w 2382252"/>
                <a:gd name="connsiteY17" fmla="*/ 390580 h 1631281"/>
                <a:gd name="connsiteX18" fmla="*/ 1399855 w 2382252"/>
                <a:gd name="connsiteY18" fmla="*/ 252348 h 1631281"/>
                <a:gd name="connsiteX19" fmla="*/ 1641596 w 2382252"/>
                <a:gd name="connsiteY19" fmla="*/ 252557 h 1631281"/>
                <a:gd name="connsiteX20" fmla="*/ 1649834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1363 w 2382252"/>
                <a:gd name="connsiteY16" fmla="*/ 390708 h 1631281"/>
                <a:gd name="connsiteX17" fmla="*/ 1395492 w 2382252"/>
                <a:gd name="connsiteY17" fmla="*/ 390580 h 1631281"/>
                <a:gd name="connsiteX18" fmla="*/ 1399855 w 2382252"/>
                <a:gd name="connsiteY18" fmla="*/ 252348 h 1631281"/>
                <a:gd name="connsiteX19" fmla="*/ 1641596 w 2382252"/>
                <a:gd name="connsiteY19" fmla="*/ 252557 h 1631281"/>
                <a:gd name="connsiteX20" fmla="*/ 1644626 w 2382252"/>
                <a:gd name="connsiteY20" fmla="*/ 114895 h 1631281"/>
                <a:gd name="connsiteX21" fmla="*/ 1888132 w 2382252"/>
                <a:gd name="connsiteY21" fmla="*/ 12631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0975 h 1631281"/>
                <a:gd name="connsiteX1" fmla="*/ 237017 w 2382252"/>
                <a:gd name="connsiteY1" fmla="*/ 1627056 h 1631281"/>
                <a:gd name="connsiteX2" fmla="*/ 240824 w 2382252"/>
                <a:gd name="connsiteY2" fmla="*/ 1512894 h 1631281"/>
                <a:gd name="connsiteX3" fmla="*/ 353548 w 2382252"/>
                <a:gd name="connsiteY3" fmla="*/ 1509126 h 1631281"/>
                <a:gd name="connsiteX4" fmla="*/ 357316 w 2382252"/>
                <a:gd name="connsiteY4" fmla="*/ 1332058 h 1631281"/>
                <a:gd name="connsiteX5" fmla="*/ 475276 w 2382252"/>
                <a:gd name="connsiteY5" fmla="*/ 1323799 h 1631281"/>
                <a:gd name="connsiteX6" fmla="*/ 500967 w 2382252"/>
                <a:gd name="connsiteY6" fmla="*/ 1067579 h 1631281"/>
                <a:gd name="connsiteX7" fmla="*/ 553261 w 2382252"/>
                <a:gd name="connsiteY7" fmla="*/ 1072065 h 1631281"/>
                <a:gd name="connsiteX8" fmla="*/ 547684 w 2382252"/>
                <a:gd name="connsiteY8" fmla="*/ 853865 h 1631281"/>
                <a:gd name="connsiteX9" fmla="*/ 652150 w 2382252"/>
                <a:gd name="connsiteY9" fmla="*/ 854178 h 1631281"/>
                <a:gd name="connsiteX10" fmla="*/ 656836 w 2382252"/>
                <a:gd name="connsiteY10" fmla="*/ 769885 h 1631281"/>
                <a:gd name="connsiteX11" fmla="*/ 851433 w 2382252"/>
                <a:gd name="connsiteY11" fmla="*/ 768372 h 1631281"/>
                <a:gd name="connsiteX12" fmla="*/ 861934 w 2382252"/>
                <a:gd name="connsiteY12" fmla="*/ 638000 h 1631281"/>
                <a:gd name="connsiteX13" fmla="*/ 1045618 w 2382252"/>
                <a:gd name="connsiteY13" fmla="*/ 640437 h 1631281"/>
                <a:gd name="connsiteX14" fmla="*/ 1045374 w 2382252"/>
                <a:gd name="connsiteY14" fmla="*/ 527716 h 1631281"/>
                <a:gd name="connsiteX15" fmla="*/ 1219397 w 2382252"/>
                <a:gd name="connsiteY15" fmla="*/ 528448 h 1631281"/>
                <a:gd name="connsiteX16" fmla="*/ 1221363 w 2382252"/>
                <a:gd name="connsiteY16" fmla="*/ 390708 h 1631281"/>
                <a:gd name="connsiteX17" fmla="*/ 1395492 w 2382252"/>
                <a:gd name="connsiteY17" fmla="*/ 390580 h 1631281"/>
                <a:gd name="connsiteX18" fmla="*/ 1399855 w 2382252"/>
                <a:gd name="connsiteY18" fmla="*/ 252348 h 1631281"/>
                <a:gd name="connsiteX19" fmla="*/ 1641596 w 2382252"/>
                <a:gd name="connsiteY19" fmla="*/ 252557 h 1631281"/>
                <a:gd name="connsiteX20" fmla="*/ 1644626 w 2382252"/>
                <a:gd name="connsiteY20" fmla="*/ 114895 h 1631281"/>
                <a:gd name="connsiteX21" fmla="*/ 1885529 w 2382252"/>
                <a:gd name="connsiteY21" fmla="*/ 118661 h 1631281"/>
                <a:gd name="connsiteX22" fmla="*/ 1870873 w 2382252"/>
                <a:gd name="connsiteY22" fmla="*/ 4182 h 1631281"/>
                <a:gd name="connsiteX23" fmla="*/ 2382252 w 2382252"/>
                <a:gd name="connsiteY23" fmla="*/ 8345 h 1631281"/>
                <a:gd name="connsiteX0" fmla="*/ 0 w 2382252"/>
                <a:gd name="connsiteY0" fmla="*/ 1634101 h 1634407"/>
                <a:gd name="connsiteX1" fmla="*/ 237017 w 2382252"/>
                <a:gd name="connsiteY1" fmla="*/ 1630182 h 1634407"/>
                <a:gd name="connsiteX2" fmla="*/ 240824 w 2382252"/>
                <a:gd name="connsiteY2" fmla="*/ 1516020 h 1634407"/>
                <a:gd name="connsiteX3" fmla="*/ 353548 w 2382252"/>
                <a:gd name="connsiteY3" fmla="*/ 1512252 h 1634407"/>
                <a:gd name="connsiteX4" fmla="*/ 357316 w 2382252"/>
                <a:gd name="connsiteY4" fmla="*/ 1335184 h 1634407"/>
                <a:gd name="connsiteX5" fmla="*/ 475276 w 2382252"/>
                <a:gd name="connsiteY5" fmla="*/ 1326925 h 1634407"/>
                <a:gd name="connsiteX6" fmla="*/ 500967 w 2382252"/>
                <a:gd name="connsiteY6" fmla="*/ 1070705 h 1634407"/>
                <a:gd name="connsiteX7" fmla="*/ 553261 w 2382252"/>
                <a:gd name="connsiteY7" fmla="*/ 1075191 h 1634407"/>
                <a:gd name="connsiteX8" fmla="*/ 547684 w 2382252"/>
                <a:gd name="connsiteY8" fmla="*/ 856991 h 1634407"/>
                <a:gd name="connsiteX9" fmla="*/ 652150 w 2382252"/>
                <a:gd name="connsiteY9" fmla="*/ 857304 h 1634407"/>
                <a:gd name="connsiteX10" fmla="*/ 656836 w 2382252"/>
                <a:gd name="connsiteY10" fmla="*/ 773011 h 1634407"/>
                <a:gd name="connsiteX11" fmla="*/ 851433 w 2382252"/>
                <a:gd name="connsiteY11" fmla="*/ 771498 h 1634407"/>
                <a:gd name="connsiteX12" fmla="*/ 861934 w 2382252"/>
                <a:gd name="connsiteY12" fmla="*/ 641126 h 1634407"/>
                <a:gd name="connsiteX13" fmla="*/ 1045618 w 2382252"/>
                <a:gd name="connsiteY13" fmla="*/ 643563 h 1634407"/>
                <a:gd name="connsiteX14" fmla="*/ 1045374 w 2382252"/>
                <a:gd name="connsiteY14" fmla="*/ 530842 h 1634407"/>
                <a:gd name="connsiteX15" fmla="*/ 1219397 w 2382252"/>
                <a:gd name="connsiteY15" fmla="*/ 531574 h 1634407"/>
                <a:gd name="connsiteX16" fmla="*/ 1221363 w 2382252"/>
                <a:gd name="connsiteY16" fmla="*/ 393834 h 1634407"/>
                <a:gd name="connsiteX17" fmla="*/ 1395492 w 2382252"/>
                <a:gd name="connsiteY17" fmla="*/ 393706 h 1634407"/>
                <a:gd name="connsiteX18" fmla="*/ 1399855 w 2382252"/>
                <a:gd name="connsiteY18" fmla="*/ 255474 h 1634407"/>
                <a:gd name="connsiteX19" fmla="*/ 1641596 w 2382252"/>
                <a:gd name="connsiteY19" fmla="*/ 255683 h 1634407"/>
                <a:gd name="connsiteX20" fmla="*/ 1644626 w 2382252"/>
                <a:gd name="connsiteY20" fmla="*/ 118021 h 1634407"/>
                <a:gd name="connsiteX21" fmla="*/ 1885529 w 2382252"/>
                <a:gd name="connsiteY21" fmla="*/ 121787 h 1634407"/>
                <a:gd name="connsiteX22" fmla="*/ 1881287 w 2382252"/>
                <a:gd name="connsiteY22" fmla="*/ 3483 h 1634407"/>
                <a:gd name="connsiteX23" fmla="*/ 2382252 w 2382252"/>
                <a:gd name="connsiteY23" fmla="*/ 11471 h 1634407"/>
                <a:gd name="connsiteX0" fmla="*/ 0 w 2382252"/>
                <a:gd name="connsiteY0" fmla="*/ 1630618 h 1630924"/>
                <a:gd name="connsiteX1" fmla="*/ 237017 w 2382252"/>
                <a:gd name="connsiteY1" fmla="*/ 1626699 h 1630924"/>
                <a:gd name="connsiteX2" fmla="*/ 240824 w 2382252"/>
                <a:gd name="connsiteY2" fmla="*/ 1512537 h 1630924"/>
                <a:gd name="connsiteX3" fmla="*/ 353548 w 2382252"/>
                <a:gd name="connsiteY3" fmla="*/ 1508769 h 1630924"/>
                <a:gd name="connsiteX4" fmla="*/ 357316 w 2382252"/>
                <a:gd name="connsiteY4" fmla="*/ 1331701 h 1630924"/>
                <a:gd name="connsiteX5" fmla="*/ 475276 w 2382252"/>
                <a:gd name="connsiteY5" fmla="*/ 1323442 h 1630924"/>
                <a:gd name="connsiteX6" fmla="*/ 500967 w 2382252"/>
                <a:gd name="connsiteY6" fmla="*/ 1067222 h 1630924"/>
                <a:gd name="connsiteX7" fmla="*/ 553261 w 2382252"/>
                <a:gd name="connsiteY7" fmla="*/ 1071708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237017 w 2382252"/>
                <a:gd name="connsiteY1" fmla="*/ 1626699 h 1630924"/>
                <a:gd name="connsiteX2" fmla="*/ 240824 w 2382252"/>
                <a:gd name="connsiteY2" fmla="*/ 1512537 h 1630924"/>
                <a:gd name="connsiteX3" fmla="*/ 353548 w 2382252"/>
                <a:gd name="connsiteY3" fmla="*/ 1508769 h 1630924"/>
                <a:gd name="connsiteX4" fmla="*/ 357316 w 2382252"/>
                <a:gd name="connsiteY4" fmla="*/ 1331701 h 1630924"/>
                <a:gd name="connsiteX5" fmla="*/ 475276 w 2382252"/>
                <a:gd name="connsiteY5" fmla="*/ 1323442 h 1630924"/>
                <a:gd name="connsiteX6" fmla="*/ 500967 w 2382252"/>
                <a:gd name="connsiteY6" fmla="*/ 1067222 h 1630924"/>
                <a:gd name="connsiteX7" fmla="*/ 550630 w 2382252"/>
                <a:gd name="connsiteY7" fmla="*/ 1071708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237017 w 2382252"/>
                <a:gd name="connsiteY1" fmla="*/ 1626699 h 1630924"/>
                <a:gd name="connsiteX2" fmla="*/ 240824 w 2382252"/>
                <a:gd name="connsiteY2" fmla="*/ 1512537 h 1630924"/>
                <a:gd name="connsiteX3" fmla="*/ 353548 w 2382252"/>
                <a:gd name="connsiteY3" fmla="*/ 1508769 h 1630924"/>
                <a:gd name="connsiteX4" fmla="*/ 357316 w 2382252"/>
                <a:gd name="connsiteY4" fmla="*/ 1331701 h 1630924"/>
                <a:gd name="connsiteX5" fmla="*/ 475276 w 2382252"/>
                <a:gd name="connsiteY5" fmla="*/ 1323442 h 1630924"/>
                <a:gd name="connsiteX6" fmla="*/ 498335 w 2382252"/>
                <a:gd name="connsiteY6" fmla="*/ 1044419 h 1630924"/>
                <a:gd name="connsiteX7" fmla="*/ 550630 w 2382252"/>
                <a:gd name="connsiteY7" fmla="*/ 1071708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237017 w 2382252"/>
                <a:gd name="connsiteY1" fmla="*/ 1626699 h 1630924"/>
                <a:gd name="connsiteX2" fmla="*/ 240824 w 2382252"/>
                <a:gd name="connsiteY2" fmla="*/ 1512537 h 1630924"/>
                <a:gd name="connsiteX3" fmla="*/ 353548 w 2382252"/>
                <a:gd name="connsiteY3" fmla="*/ 1508769 h 1630924"/>
                <a:gd name="connsiteX4" fmla="*/ 357316 w 2382252"/>
                <a:gd name="connsiteY4" fmla="*/ 1331701 h 1630924"/>
                <a:gd name="connsiteX5" fmla="*/ 493700 w 2382252"/>
                <a:gd name="connsiteY5" fmla="*/ 1270232 h 1630924"/>
                <a:gd name="connsiteX6" fmla="*/ 498335 w 2382252"/>
                <a:gd name="connsiteY6" fmla="*/ 1044419 h 1630924"/>
                <a:gd name="connsiteX7" fmla="*/ 550630 w 2382252"/>
                <a:gd name="connsiteY7" fmla="*/ 1071708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237017 w 2382252"/>
                <a:gd name="connsiteY1" fmla="*/ 1626699 h 1630924"/>
                <a:gd name="connsiteX2" fmla="*/ 240824 w 2382252"/>
                <a:gd name="connsiteY2" fmla="*/ 1512537 h 1630924"/>
                <a:gd name="connsiteX3" fmla="*/ 353548 w 2382252"/>
                <a:gd name="connsiteY3" fmla="*/ 1508769 h 1630924"/>
                <a:gd name="connsiteX4" fmla="*/ 375739 w 2382252"/>
                <a:gd name="connsiteY4" fmla="*/ 1248086 h 1630924"/>
                <a:gd name="connsiteX5" fmla="*/ 493700 w 2382252"/>
                <a:gd name="connsiteY5" fmla="*/ 1270232 h 1630924"/>
                <a:gd name="connsiteX6" fmla="*/ 498335 w 2382252"/>
                <a:gd name="connsiteY6" fmla="*/ 1044419 h 1630924"/>
                <a:gd name="connsiteX7" fmla="*/ 550630 w 2382252"/>
                <a:gd name="connsiteY7" fmla="*/ 1071708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237017 w 2382252"/>
                <a:gd name="connsiteY1" fmla="*/ 1626699 h 1630924"/>
                <a:gd name="connsiteX2" fmla="*/ 240824 w 2382252"/>
                <a:gd name="connsiteY2" fmla="*/ 1512537 h 1630924"/>
                <a:gd name="connsiteX3" fmla="*/ 353548 w 2382252"/>
                <a:gd name="connsiteY3" fmla="*/ 1508769 h 1630924"/>
                <a:gd name="connsiteX4" fmla="*/ 375739 w 2382252"/>
                <a:gd name="connsiteY4" fmla="*/ 1248086 h 1630924"/>
                <a:gd name="connsiteX5" fmla="*/ 493700 w 2382252"/>
                <a:gd name="connsiteY5" fmla="*/ 1239825 h 1630924"/>
                <a:gd name="connsiteX6" fmla="*/ 498335 w 2382252"/>
                <a:gd name="connsiteY6" fmla="*/ 1044419 h 1630924"/>
                <a:gd name="connsiteX7" fmla="*/ 550630 w 2382252"/>
                <a:gd name="connsiteY7" fmla="*/ 1071708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237017 w 2382252"/>
                <a:gd name="connsiteY1" fmla="*/ 1626699 h 1630924"/>
                <a:gd name="connsiteX2" fmla="*/ 240824 w 2382252"/>
                <a:gd name="connsiteY2" fmla="*/ 1512537 h 1630924"/>
                <a:gd name="connsiteX3" fmla="*/ 374603 w 2382252"/>
                <a:gd name="connsiteY3" fmla="*/ 1463160 h 1630924"/>
                <a:gd name="connsiteX4" fmla="*/ 375739 w 2382252"/>
                <a:gd name="connsiteY4" fmla="*/ 1248086 h 1630924"/>
                <a:gd name="connsiteX5" fmla="*/ 493700 w 2382252"/>
                <a:gd name="connsiteY5" fmla="*/ 1239825 h 1630924"/>
                <a:gd name="connsiteX6" fmla="*/ 498335 w 2382252"/>
                <a:gd name="connsiteY6" fmla="*/ 1044419 h 1630924"/>
                <a:gd name="connsiteX7" fmla="*/ 550630 w 2382252"/>
                <a:gd name="connsiteY7" fmla="*/ 1071708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237017 w 2382252"/>
                <a:gd name="connsiteY1" fmla="*/ 1626699 h 1630924"/>
                <a:gd name="connsiteX2" fmla="*/ 253983 w 2382252"/>
                <a:gd name="connsiteY2" fmla="*/ 1451726 h 1630924"/>
                <a:gd name="connsiteX3" fmla="*/ 374603 w 2382252"/>
                <a:gd name="connsiteY3" fmla="*/ 1463160 h 1630924"/>
                <a:gd name="connsiteX4" fmla="*/ 375739 w 2382252"/>
                <a:gd name="connsiteY4" fmla="*/ 1248086 h 1630924"/>
                <a:gd name="connsiteX5" fmla="*/ 493700 w 2382252"/>
                <a:gd name="connsiteY5" fmla="*/ 1239825 h 1630924"/>
                <a:gd name="connsiteX6" fmla="*/ 498335 w 2382252"/>
                <a:gd name="connsiteY6" fmla="*/ 1044419 h 1630924"/>
                <a:gd name="connsiteX7" fmla="*/ 550630 w 2382252"/>
                <a:gd name="connsiteY7" fmla="*/ 1071708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0618 h 1630924"/>
                <a:gd name="connsiteX1" fmla="*/ 237017 w 2382252"/>
                <a:gd name="connsiteY1" fmla="*/ 1626699 h 1630924"/>
                <a:gd name="connsiteX2" fmla="*/ 251352 w 2382252"/>
                <a:gd name="connsiteY2" fmla="*/ 1466927 h 1630924"/>
                <a:gd name="connsiteX3" fmla="*/ 374603 w 2382252"/>
                <a:gd name="connsiteY3" fmla="*/ 1463160 h 1630924"/>
                <a:gd name="connsiteX4" fmla="*/ 375739 w 2382252"/>
                <a:gd name="connsiteY4" fmla="*/ 1248086 h 1630924"/>
                <a:gd name="connsiteX5" fmla="*/ 493700 w 2382252"/>
                <a:gd name="connsiteY5" fmla="*/ 1239825 h 1630924"/>
                <a:gd name="connsiteX6" fmla="*/ 498335 w 2382252"/>
                <a:gd name="connsiteY6" fmla="*/ 1044419 h 1630924"/>
                <a:gd name="connsiteX7" fmla="*/ 550630 w 2382252"/>
                <a:gd name="connsiteY7" fmla="*/ 1071708 h 1630924"/>
                <a:gd name="connsiteX8" fmla="*/ 547684 w 2382252"/>
                <a:gd name="connsiteY8" fmla="*/ 853508 h 1630924"/>
                <a:gd name="connsiteX9" fmla="*/ 652150 w 2382252"/>
                <a:gd name="connsiteY9" fmla="*/ 853821 h 1630924"/>
                <a:gd name="connsiteX10" fmla="*/ 656836 w 2382252"/>
                <a:gd name="connsiteY10" fmla="*/ 769528 h 1630924"/>
                <a:gd name="connsiteX11" fmla="*/ 851433 w 2382252"/>
                <a:gd name="connsiteY11" fmla="*/ 768015 h 1630924"/>
                <a:gd name="connsiteX12" fmla="*/ 861934 w 2382252"/>
                <a:gd name="connsiteY12" fmla="*/ 637643 h 1630924"/>
                <a:gd name="connsiteX13" fmla="*/ 1045618 w 2382252"/>
                <a:gd name="connsiteY13" fmla="*/ 640080 h 1630924"/>
                <a:gd name="connsiteX14" fmla="*/ 1045374 w 2382252"/>
                <a:gd name="connsiteY14" fmla="*/ 527359 h 1630924"/>
                <a:gd name="connsiteX15" fmla="*/ 1219397 w 2382252"/>
                <a:gd name="connsiteY15" fmla="*/ 528091 h 1630924"/>
                <a:gd name="connsiteX16" fmla="*/ 1221363 w 2382252"/>
                <a:gd name="connsiteY16" fmla="*/ 390351 h 1630924"/>
                <a:gd name="connsiteX17" fmla="*/ 1395492 w 2382252"/>
                <a:gd name="connsiteY17" fmla="*/ 390223 h 1630924"/>
                <a:gd name="connsiteX18" fmla="*/ 1399855 w 2382252"/>
                <a:gd name="connsiteY18" fmla="*/ 251991 h 1630924"/>
                <a:gd name="connsiteX19" fmla="*/ 1641596 w 2382252"/>
                <a:gd name="connsiteY19" fmla="*/ 252200 h 1630924"/>
                <a:gd name="connsiteX20" fmla="*/ 1644626 w 2382252"/>
                <a:gd name="connsiteY20" fmla="*/ 114538 h 1630924"/>
                <a:gd name="connsiteX21" fmla="*/ 1885529 w 2382252"/>
                <a:gd name="connsiteY21" fmla="*/ 118304 h 1630924"/>
                <a:gd name="connsiteX22" fmla="*/ 1881287 w 2382252"/>
                <a:gd name="connsiteY22" fmla="*/ 0 h 1630924"/>
                <a:gd name="connsiteX23" fmla="*/ 2382252 w 2382252"/>
                <a:gd name="connsiteY23" fmla="*/ 7988 h 1630924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374603 w 2382252"/>
                <a:gd name="connsiteY3" fmla="*/ 1471993 h 1639757"/>
                <a:gd name="connsiteX4" fmla="*/ 375739 w 2382252"/>
                <a:gd name="connsiteY4" fmla="*/ 1256919 h 1639757"/>
                <a:gd name="connsiteX5" fmla="*/ 493700 w 2382252"/>
                <a:gd name="connsiteY5" fmla="*/ 1248658 h 1639757"/>
                <a:gd name="connsiteX6" fmla="*/ 498335 w 2382252"/>
                <a:gd name="connsiteY6" fmla="*/ 1053252 h 1639757"/>
                <a:gd name="connsiteX7" fmla="*/ 550630 w 2382252"/>
                <a:gd name="connsiteY7" fmla="*/ 1080541 h 1639757"/>
                <a:gd name="connsiteX8" fmla="*/ 547684 w 2382252"/>
                <a:gd name="connsiteY8" fmla="*/ 862341 h 1639757"/>
                <a:gd name="connsiteX9" fmla="*/ 652150 w 2382252"/>
                <a:gd name="connsiteY9" fmla="*/ 862654 h 1639757"/>
                <a:gd name="connsiteX10" fmla="*/ 656836 w 2382252"/>
                <a:gd name="connsiteY10" fmla="*/ 778361 h 1639757"/>
                <a:gd name="connsiteX11" fmla="*/ 851433 w 2382252"/>
                <a:gd name="connsiteY11" fmla="*/ 776848 h 1639757"/>
                <a:gd name="connsiteX12" fmla="*/ 861934 w 2382252"/>
                <a:gd name="connsiteY12" fmla="*/ 646476 h 1639757"/>
                <a:gd name="connsiteX13" fmla="*/ 1045618 w 2382252"/>
                <a:gd name="connsiteY13" fmla="*/ 648913 h 1639757"/>
                <a:gd name="connsiteX14" fmla="*/ 1045374 w 2382252"/>
                <a:gd name="connsiteY14" fmla="*/ 536192 h 1639757"/>
                <a:gd name="connsiteX15" fmla="*/ 1219397 w 2382252"/>
                <a:gd name="connsiteY15" fmla="*/ 536924 h 1639757"/>
                <a:gd name="connsiteX16" fmla="*/ 1221363 w 2382252"/>
                <a:gd name="connsiteY16" fmla="*/ 399184 h 1639757"/>
                <a:gd name="connsiteX17" fmla="*/ 1395492 w 2382252"/>
                <a:gd name="connsiteY17" fmla="*/ 399056 h 1639757"/>
                <a:gd name="connsiteX18" fmla="*/ 1399855 w 2382252"/>
                <a:gd name="connsiteY18" fmla="*/ 260824 h 1639757"/>
                <a:gd name="connsiteX19" fmla="*/ 1641596 w 2382252"/>
                <a:gd name="connsiteY19" fmla="*/ 261033 h 1639757"/>
                <a:gd name="connsiteX20" fmla="*/ 1644626 w 2382252"/>
                <a:gd name="connsiteY20" fmla="*/ 123371 h 1639757"/>
                <a:gd name="connsiteX21" fmla="*/ 1885529 w 2382252"/>
                <a:gd name="connsiteY21" fmla="*/ 127137 h 1639757"/>
                <a:gd name="connsiteX22" fmla="*/ 1827061 w 2382252"/>
                <a:gd name="connsiteY22" fmla="*/ 0 h 1639757"/>
                <a:gd name="connsiteX23" fmla="*/ 2382252 w 2382252"/>
                <a:gd name="connsiteY23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374603 w 2382252"/>
                <a:gd name="connsiteY3" fmla="*/ 1471993 h 1639757"/>
                <a:gd name="connsiteX4" fmla="*/ 375739 w 2382252"/>
                <a:gd name="connsiteY4" fmla="*/ 1256919 h 1639757"/>
                <a:gd name="connsiteX5" fmla="*/ 493700 w 2382252"/>
                <a:gd name="connsiteY5" fmla="*/ 1248658 h 1639757"/>
                <a:gd name="connsiteX6" fmla="*/ 498335 w 2382252"/>
                <a:gd name="connsiteY6" fmla="*/ 1053252 h 1639757"/>
                <a:gd name="connsiteX7" fmla="*/ 550630 w 2382252"/>
                <a:gd name="connsiteY7" fmla="*/ 1080541 h 1639757"/>
                <a:gd name="connsiteX8" fmla="*/ 547684 w 2382252"/>
                <a:gd name="connsiteY8" fmla="*/ 862341 h 1639757"/>
                <a:gd name="connsiteX9" fmla="*/ 652150 w 2382252"/>
                <a:gd name="connsiteY9" fmla="*/ 862654 h 1639757"/>
                <a:gd name="connsiteX10" fmla="*/ 656836 w 2382252"/>
                <a:gd name="connsiteY10" fmla="*/ 778361 h 1639757"/>
                <a:gd name="connsiteX11" fmla="*/ 851433 w 2382252"/>
                <a:gd name="connsiteY11" fmla="*/ 776848 h 1639757"/>
                <a:gd name="connsiteX12" fmla="*/ 861934 w 2382252"/>
                <a:gd name="connsiteY12" fmla="*/ 646476 h 1639757"/>
                <a:gd name="connsiteX13" fmla="*/ 1045618 w 2382252"/>
                <a:gd name="connsiteY13" fmla="*/ 648913 h 1639757"/>
                <a:gd name="connsiteX14" fmla="*/ 1045374 w 2382252"/>
                <a:gd name="connsiteY14" fmla="*/ 536192 h 1639757"/>
                <a:gd name="connsiteX15" fmla="*/ 1219397 w 2382252"/>
                <a:gd name="connsiteY15" fmla="*/ 536924 h 1639757"/>
                <a:gd name="connsiteX16" fmla="*/ 1221363 w 2382252"/>
                <a:gd name="connsiteY16" fmla="*/ 399184 h 1639757"/>
                <a:gd name="connsiteX17" fmla="*/ 1395492 w 2382252"/>
                <a:gd name="connsiteY17" fmla="*/ 399056 h 1639757"/>
                <a:gd name="connsiteX18" fmla="*/ 1399855 w 2382252"/>
                <a:gd name="connsiteY18" fmla="*/ 260824 h 1639757"/>
                <a:gd name="connsiteX19" fmla="*/ 1641596 w 2382252"/>
                <a:gd name="connsiteY19" fmla="*/ 261033 h 1639757"/>
                <a:gd name="connsiteX20" fmla="*/ 1644626 w 2382252"/>
                <a:gd name="connsiteY20" fmla="*/ 123371 h 1639757"/>
                <a:gd name="connsiteX21" fmla="*/ 1822266 w 2382252"/>
                <a:gd name="connsiteY21" fmla="*/ 401037 h 1639757"/>
                <a:gd name="connsiteX22" fmla="*/ 1827061 w 2382252"/>
                <a:gd name="connsiteY22" fmla="*/ 0 h 1639757"/>
                <a:gd name="connsiteX23" fmla="*/ 2382252 w 2382252"/>
                <a:gd name="connsiteY23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374603 w 2382252"/>
                <a:gd name="connsiteY3" fmla="*/ 1471993 h 1639757"/>
                <a:gd name="connsiteX4" fmla="*/ 375739 w 2382252"/>
                <a:gd name="connsiteY4" fmla="*/ 1256919 h 1639757"/>
                <a:gd name="connsiteX5" fmla="*/ 493700 w 2382252"/>
                <a:gd name="connsiteY5" fmla="*/ 1248658 h 1639757"/>
                <a:gd name="connsiteX6" fmla="*/ 498335 w 2382252"/>
                <a:gd name="connsiteY6" fmla="*/ 1053252 h 1639757"/>
                <a:gd name="connsiteX7" fmla="*/ 550630 w 2382252"/>
                <a:gd name="connsiteY7" fmla="*/ 1080541 h 1639757"/>
                <a:gd name="connsiteX8" fmla="*/ 547684 w 2382252"/>
                <a:gd name="connsiteY8" fmla="*/ 862341 h 1639757"/>
                <a:gd name="connsiteX9" fmla="*/ 652150 w 2382252"/>
                <a:gd name="connsiteY9" fmla="*/ 862654 h 1639757"/>
                <a:gd name="connsiteX10" fmla="*/ 656836 w 2382252"/>
                <a:gd name="connsiteY10" fmla="*/ 778361 h 1639757"/>
                <a:gd name="connsiteX11" fmla="*/ 851433 w 2382252"/>
                <a:gd name="connsiteY11" fmla="*/ 776848 h 1639757"/>
                <a:gd name="connsiteX12" fmla="*/ 861934 w 2382252"/>
                <a:gd name="connsiteY12" fmla="*/ 646476 h 1639757"/>
                <a:gd name="connsiteX13" fmla="*/ 1045618 w 2382252"/>
                <a:gd name="connsiteY13" fmla="*/ 648913 h 1639757"/>
                <a:gd name="connsiteX14" fmla="*/ 1045374 w 2382252"/>
                <a:gd name="connsiteY14" fmla="*/ 536192 h 1639757"/>
                <a:gd name="connsiteX15" fmla="*/ 1219397 w 2382252"/>
                <a:gd name="connsiteY15" fmla="*/ 536924 h 1639757"/>
                <a:gd name="connsiteX16" fmla="*/ 1221363 w 2382252"/>
                <a:gd name="connsiteY16" fmla="*/ 399184 h 1639757"/>
                <a:gd name="connsiteX17" fmla="*/ 1395492 w 2382252"/>
                <a:gd name="connsiteY17" fmla="*/ 399056 h 1639757"/>
                <a:gd name="connsiteX18" fmla="*/ 1399855 w 2382252"/>
                <a:gd name="connsiteY18" fmla="*/ 260824 h 1639757"/>
                <a:gd name="connsiteX19" fmla="*/ 1641596 w 2382252"/>
                <a:gd name="connsiteY19" fmla="*/ 261033 h 1639757"/>
                <a:gd name="connsiteX20" fmla="*/ 1822266 w 2382252"/>
                <a:gd name="connsiteY20" fmla="*/ 401037 h 1639757"/>
                <a:gd name="connsiteX21" fmla="*/ 1827061 w 2382252"/>
                <a:gd name="connsiteY21" fmla="*/ 0 h 1639757"/>
                <a:gd name="connsiteX22" fmla="*/ 2382252 w 2382252"/>
                <a:gd name="connsiteY22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374603 w 2382252"/>
                <a:gd name="connsiteY3" fmla="*/ 1471993 h 1639757"/>
                <a:gd name="connsiteX4" fmla="*/ 375739 w 2382252"/>
                <a:gd name="connsiteY4" fmla="*/ 1256919 h 1639757"/>
                <a:gd name="connsiteX5" fmla="*/ 493700 w 2382252"/>
                <a:gd name="connsiteY5" fmla="*/ 1248658 h 1639757"/>
                <a:gd name="connsiteX6" fmla="*/ 498335 w 2382252"/>
                <a:gd name="connsiteY6" fmla="*/ 1053252 h 1639757"/>
                <a:gd name="connsiteX7" fmla="*/ 550630 w 2382252"/>
                <a:gd name="connsiteY7" fmla="*/ 1080541 h 1639757"/>
                <a:gd name="connsiteX8" fmla="*/ 547684 w 2382252"/>
                <a:gd name="connsiteY8" fmla="*/ 862341 h 1639757"/>
                <a:gd name="connsiteX9" fmla="*/ 652150 w 2382252"/>
                <a:gd name="connsiteY9" fmla="*/ 862654 h 1639757"/>
                <a:gd name="connsiteX10" fmla="*/ 656836 w 2382252"/>
                <a:gd name="connsiteY10" fmla="*/ 778361 h 1639757"/>
                <a:gd name="connsiteX11" fmla="*/ 851433 w 2382252"/>
                <a:gd name="connsiteY11" fmla="*/ 776848 h 1639757"/>
                <a:gd name="connsiteX12" fmla="*/ 861934 w 2382252"/>
                <a:gd name="connsiteY12" fmla="*/ 646476 h 1639757"/>
                <a:gd name="connsiteX13" fmla="*/ 1045618 w 2382252"/>
                <a:gd name="connsiteY13" fmla="*/ 648913 h 1639757"/>
                <a:gd name="connsiteX14" fmla="*/ 1045374 w 2382252"/>
                <a:gd name="connsiteY14" fmla="*/ 536192 h 1639757"/>
                <a:gd name="connsiteX15" fmla="*/ 1219397 w 2382252"/>
                <a:gd name="connsiteY15" fmla="*/ 536924 h 1639757"/>
                <a:gd name="connsiteX16" fmla="*/ 1221363 w 2382252"/>
                <a:gd name="connsiteY16" fmla="*/ 399184 h 1639757"/>
                <a:gd name="connsiteX17" fmla="*/ 1395492 w 2382252"/>
                <a:gd name="connsiteY17" fmla="*/ 399056 h 1639757"/>
                <a:gd name="connsiteX18" fmla="*/ 1399855 w 2382252"/>
                <a:gd name="connsiteY18" fmla="*/ 260824 h 1639757"/>
                <a:gd name="connsiteX19" fmla="*/ 1822266 w 2382252"/>
                <a:gd name="connsiteY19" fmla="*/ 401037 h 1639757"/>
                <a:gd name="connsiteX20" fmla="*/ 1827061 w 2382252"/>
                <a:gd name="connsiteY20" fmla="*/ 0 h 1639757"/>
                <a:gd name="connsiteX21" fmla="*/ 2382252 w 2382252"/>
                <a:gd name="connsiteY21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374603 w 2382252"/>
                <a:gd name="connsiteY3" fmla="*/ 1471993 h 1639757"/>
                <a:gd name="connsiteX4" fmla="*/ 375739 w 2382252"/>
                <a:gd name="connsiteY4" fmla="*/ 1256919 h 1639757"/>
                <a:gd name="connsiteX5" fmla="*/ 493700 w 2382252"/>
                <a:gd name="connsiteY5" fmla="*/ 1248658 h 1639757"/>
                <a:gd name="connsiteX6" fmla="*/ 498335 w 2382252"/>
                <a:gd name="connsiteY6" fmla="*/ 1053252 h 1639757"/>
                <a:gd name="connsiteX7" fmla="*/ 550630 w 2382252"/>
                <a:gd name="connsiteY7" fmla="*/ 1080541 h 1639757"/>
                <a:gd name="connsiteX8" fmla="*/ 547684 w 2382252"/>
                <a:gd name="connsiteY8" fmla="*/ 862341 h 1639757"/>
                <a:gd name="connsiteX9" fmla="*/ 652150 w 2382252"/>
                <a:gd name="connsiteY9" fmla="*/ 862654 h 1639757"/>
                <a:gd name="connsiteX10" fmla="*/ 656836 w 2382252"/>
                <a:gd name="connsiteY10" fmla="*/ 778361 h 1639757"/>
                <a:gd name="connsiteX11" fmla="*/ 851433 w 2382252"/>
                <a:gd name="connsiteY11" fmla="*/ 776848 h 1639757"/>
                <a:gd name="connsiteX12" fmla="*/ 861934 w 2382252"/>
                <a:gd name="connsiteY12" fmla="*/ 646476 h 1639757"/>
                <a:gd name="connsiteX13" fmla="*/ 1045618 w 2382252"/>
                <a:gd name="connsiteY13" fmla="*/ 648913 h 1639757"/>
                <a:gd name="connsiteX14" fmla="*/ 1045374 w 2382252"/>
                <a:gd name="connsiteY14" fmla="*/ 536192 h 1639757"/>
                <a:gd name="connsiteX15" fmla="*/ 1219397 w 2382252"/>
                <a:gd name="connsiteY15" fmla="*/ 536924 h 1639757"/>
                <a:gd name="connsiteX16" fmla="*/ 1221363 w 2382252"/>
                <a:gd name="connsiteY16" fmla="*/ 399184 h 1639757"/>
                <a:gd name="connsiteX17" fmla="*/ 1395492 w 2382252"/>
                <a:gd name="connsiteY17" fmla="*/ 399056 h 1639757"/>
                <a:gd name="connsiteX18" fmla="*/ 1288393 w 2382252"/>
                <a:gd name="connsiteY18" fmla="*/ 322672 h 1639757"/>
                <a:gd name="connsiteX19" fmla="*/ 1822266 w 2382252"/>
                <a:gd name="connsiteY19" fmla="*/ 401037 h 1639757"/>
                <a:gd name="connsiteX20" fmla="*/ 1827061 w 2382252"/>
                <a:gd name="connsiteY20" fmla="*/ 0 h 1639757"/>
                <a:gd name="connsiteX21" fmla="*/ 2382252 w 2382252"/>
                <a:gd name="connsiteY21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374603 w 2382252"/>
                <a:gd name="connsiteY3" fmla="*/ 1471993 h 1639757"/>
                <a:gd name="connsiteX4" fmla="*/ 375739 w 2382252"/>
                <a:gd name="connsiteY4" fmla="*/ 1256919 h 1639757"/>
                <a:gd name="connsiteX5" fmla="*/ 493700 w 2382252"/>
                <a:gd name="connsiteY5" fmla="*/ 1248658 h 1639757"/>
                <a:gd name="connsiteX6" fmla="*/ 498335 w 2382252"/>
                <a:gd name="connsiteY6" fmla="*/ 1053252 h 1639757"/>
                <a:gd name="connsiteX7" fmla="*/ 550630 w 2382252"/>
                <a:gd name="connsiteY7" fmla="*/ 1080541 h 1639757"/>
                <a:gd name="connsiteX8" fmla="*/ 547684 w 2382252"/>
                <a:gd name="connsiteY8" fmla="*/ 862341 h 1639757"/>
                <a:gd name="connsiteX9" fmla="*/ 652150 w 2382252"/>
                <a:gd name="connsiteY9" fmla="*/ 862654 h 1639757"/>
                <a:gd name="connsiteX10" fmla="*/ 656836 w 2382252"/>
                <a:gd name="connsiteY10" fmla="*/ 778361 h 1639757"/>
                <a:gd name="connsiteX11" fmla="*/ 851433 w 2382252"/>
                <a:gd name="connsiteY11" fmla="*/ 776848 h 1639757"/>
                <a:gd name="connsiteX12" fmla="*/ 861934 w 2382252"/>
                <a:gd name="connsiteY12" fmla="*/ 646476 h 1639757"/>
                <a:gd name="connsiteX13" fmla="*/ 1045618 w 2382252"/>
                <a:gd name="connsiteY13" fmla="*/ 648913 h 1639757"/>
                <a:gd name="connsiteX14" fmla="*/ 1045374 w 2382252"/>
                <a:gd name="connsiteY14" fmla="*/ 536192 h 1639757"/>
                <a:gd name="connsiteX15" fmla="*/ 1219397 w 2382252"/>
                <a:gd name="connsiteY15" fmla="*/ 536924 h 1639757"/>
                <a:gd name="connsiteX16" fmla="*/ 1221363 w 2382252"/>
                <a:gd name="connsiteY16" fmla="*/ 399184 h 1639757"/>
                <a:gd name="connsiteX17" fmla="*/ 1395492 w 2382252"/>
                <a:gd name="connsiteY17" fmla="*/ 399056 h 1639757"/>
                <a:gd name="connsiteX18" fmla="*/ 1288393 w 2382252"/>
                <a:gd name="connsiteY18" fmla="*/ 322672 h 1639757"/>
                <a:gd name="connsiteX19" fmla="*/ 1825279 w 2382252"/>
                <a:gd name="connsiteY19" fmla="*/ 330354 h 1639757"/>
                <a:gd name="connsiteX20" fmla="*/ 1827061 w 2382252"/>
                <a:gd name="connsiteY20" fmla="*/ 0 h 1639757"/>
                <a:gd name="connsiteX21" fmla="*/ 2382252 w 2382252"/>
                <a:gd name="connsiteY21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374603 w 2382252"/>
                <a:gd name="connsiteY3" fmla="*/ 1471993 h 1639757"/>
                <a:gd name="connsiteX4" fmla="*/ 375739 w 2382252"/>
                <a:gd name="connsiteY4" fmla="*/ 1256919 h 1639757"/>
                <a:gd name="connsiteX5" fmla="*/ 493700 w 2382252"/>
                <a:gd name="connsiteY5" fmla="*/ 1248658 h 1639757"/>
                <a:gd name="connsiteX6" fmla="*/ 498335 w 2382252"/>
                <a:gd name="connsiteY6" fmla="*/ 1053252 h 1639757"/>
                <a:gd name="connsiteX7" fmla="*/ 550630 w 2382252"/>
                <a:gd name="connsiteY7" fmla="*/ 1080541 h 1639757"/>
                <a:gd name="connsiteX8" fmla="*/ 547684 w 2382252"/>
                <a:gd name="connsiteY8" fmla="*/ 862341 h 1639757"/>
                <a:gd name="connsiteX9" fmla="*/ 652150 w 2382252"/>
                <a:gd name="connsiteY9" fmla="*/ 862654 h 1639757"/>
                <a:gd name="connsiteX10" fmla="*/ 656836 w 2382252"/>
                <a:gd name="connsiteY10" fmla="*/ 778361 h 1639757"/>
                <a:gd name="connsiteX11" fmla="*/ 851433 w 2382252"/>
                <a:gd name="connsiteY11" fmla="*/ 776848 h 1639757"/>
                <a:gd name="connsiteX12" fmla="*/ 861934 w 2382252"/>
                <a:gd name="connsiteY12" fmla="*/ 646476 h 1639757"/>
                <a:gd name="connsiteX13" fmla="*/ 1045618 w 2382252"/>
                <a:gd name="connsiteY13" fmla="*/ 648913 h 1639757"/>
                <a:gd name="connsiteX14" fmla="*/ 1045374 w 2382252"/>
                <a:gd name="connsiteY14" fmla="*/ 536192 h 1639757"/>
                <a:gd name="connsiteX15" fmla="*/ 1219397 w 2382252"/>
                <a:gd name="connsiteY15" fmla="*/ 536924 h 1639757"/>
                <a:gd name="connsiteX16" fmla="*/ 1221363 w 2382252"/>
                <a:gd name="connsiteY16" fmla="*/ 399184 h 1639757"/>
                <a:gd name="connsiteX17" fmla="*/ 1395492 w 2382252"/>
                <a:gd name="connsiteY17" fmla="*/ 399056 h 1639757"/>
                <a:gd name="connsiteX18" fmla="*/ 1288393 w 2382252"/>
                <a:gd name="connsiteY18" fmla="*/ 322672 h 1639757"/>
                <a:gd name="connsiteX19" fmla="*/ 1825279 w 2382252"/>
                <a:gd name="connsiteY19" fmla="*/ 330354 h 1639757"/>
                <a:gd name="connsiteX20" fmla="*/ 1827061 w 2382252"/>
                <a:gd name="connsiteY20" fmla="*/ 0 h 1639757"/>
                <a:gd name="connsiteX21" fmla="*/ 2382252 w 2382252"/>
                <a:gd name="connsiteY21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374603 w 2382252"/>
                <a:gd name="connsiteY3" fmla="*/ 1471993 h 1639757"/>
                <a:gd name="connsiteX4" fmla="*/ 375739 w 2382252"/>
                <a:gd name="connsiteY4" fmla="*/ 1256919 h 1639757"/>
                <a:gd name="connsiteX5" fmla="*/ 493700 w 2382252"/>
                <a:gd name="connsiteY5" fmla="*/ 1248658 h 1639757"/>
                <a:gd name="connsiteX6" fmla="*/ 498335 w 2382252"/>
                <a:gd name="connsiteY6" fmla="*/ 1053252 h 1639757"/>
                <a:gd name="connsiteX7" fmla="*/ 550630 w 2382252"/>
                <a:gd name="connsiteY7" fmla="*/ 1080541 h 1639757"/>
                <a:gd name="connsiteX8" fmla="*/ 547684 w 2382252"/>
                <a:gd name="connsiteY8" fmla="*/ 862341 h 1639757"/>
                <a:gd name="connsiteX9" fmla="*/ 652150 w 2382252"/>
                <a:gd name="connsiteY9" fmla="*/ 862654 h 1639757"/>
                <a:gd name="connsiteX10" fmla="*/ 656836 w 2382252"/>
                <a:gd name="connsiteY10" fmla="*/ 778361 h 1639757"/>
                <a:gd name="connsiteX11" fmla="*/ 851433 w 2382252"/>
                <a:gd name="connsiteY11" fmla="*/ 776848 h 1639757"/>
                <a:gd name="connsiteX12" fmla="*/ 861934 w 2382252"/>
                <a:gd name="connsiteY12" fmla="*/ 646476 h 1639757"/>
                <a:gd name="connsiteX13" fmla="*/ 1045618 w 2382252"/>
                <a:gd name="connsiteY13" fmla="*/ 648913 h 1639757"/>
                <a:gd name="connsiteX14" fmla="*/ 1045374 w 2382252"/>
                <a:gd name="connsiteY14" fmla="*/ 536192 h 1639757"/>
                <a:gd name="connsiteX15" fmla="*/ 1219397 w 2382252"/>
                <a:gd name="connsiteY15" fmla="*/ 536924 h 1639757"/>
                <a:gd name="connsiteX16" fmla="*/ 1221363 w 2382252"/>
                <a:gd name="connsiteY16" fmla="*/ 399184 h 1639757"/>
                <a:gd name="connsiteX17" fmla="*/ 1284029 w 2382252"/>
                <a:gd name="connsiteY17" fmla="*/ 584600 h 1639757"/>
                <a:gd name="connsiteX18" fmla="*/ 1288393 w 2382252"/>
                <a:gd name="connsiteY18" fmla="*/ 322672 h 1639757"/>
                <a:gd name="connsiteX19" fmla="*/ 1825279 w 2382252"/>
                <a:gd name="connsiteY19" fmla="*/ 330354 h 1639757"/>
                <a:gd name="connsiteX20" fmla="*/ 1827061 w 2382252"/>
                <a:gd name="connsiteY20" fmla="*/ 0 h 1639757"/>
                <a:gd name="connsiteX21" fmla="*/ 2382252 w 2382252"/>
                <a:gd name="connsiteY21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374603 w 2382252"/>
                <a:gd name="connsiteY3" fmla="*/ 1471993 h 1639757"/>
                <a:gd name="connsiteX4" fmla="*/ 375739 w 2382252"/>
                <a:gd name="connsiteY4" fmla="*/ 1256919 h 1639757"/>
                <a:gd name="connsiteX5" fmla="*/ 493700 w 2382252"/>
                <a:gd name="connsiteY5" fmla="*/ 1248658 h 1639757"/>
                <a:gd name="connsiteX6" fmla="*/ 498335 w 2382252"/>
                <a:gd name="connsiteY6" fmla="*/ 1053252 h 1639757"/>
                <a:gd name="connsiteX7" fmla="*/ 550630 w 2382252"/>
                <a:gd name="connsiteY7" fmla="*/ 1080541 h 1639757"/>
                <a:gd name="connsiteX8" fmla="*/ 547684 w 2382252"/>
                <a:gd name="connsiteY8" fmla="*/ 862341 h 1639757"/>
                <a:gd name="connsiteX9" fmla="*/ 652150 w 2382252"/>
                <a:gd name="connsiteY9" fmla="*/ 862654 h 1639757"/>
                <a:gd name="connsiteX10" fmla="*/ 656836 w 2382252"/>
                <a:gd name="connsiteY10" fmla="*/ 778361 h 1639757"/>
                <a:gd name="connsiteX11" fmla="*/ 851433 w 2382252"/>
                <a:gd name="connsiteY11" fmla="*/ 776848 h 1639757"/>
                <a:gd name="connsiteX12" fmla="*/ 861934 w 2382252"/>
                <a:gd name="connsiteY12" fmla="*/ 646476 h 1639757"/>
                <a:gd name="connsiteX13" fmla="*/ 1045618 w 2382252"/>
                <a:gd name="connsiteY13" fmla="*/ 648913 h 1639757"/>
                <a:gd name="connsiteX14" fmla="*/ 1045374 w 2382252"/>
                <a:gd name="connsiteY14" fmla="*/ 536192 h 1639757"/>
                <a:gd name="connsiteX15" fmla="*/ 1219397 w 2382252"/>
                <a:gd name="connsiteY15" fmla="*/ 536924 h 1639757"/>
                <a:gd name="connsiteX16" fmla="*/ 1221363 w 2382252"/>
                <a:gd name="connsiteY16" fmla="*/ 399184 h 1639757"/>
                <a:gd name="connsiteX17" fmla="*/ 1284029 w 2382252"/>
                <a:gd name="connsiteY17" fmla="*/ 584600 h 1639757"/>
                <a:gd name="connsiteX18" fmla="*/ 1276343 w 2382252"/>
                <a:gd name="connsiteY18" fmla="*/ 331508 h 1639757"/>
                <a:gd name="connsiteX19" fmla="*/ 1825279 w 2382252"/>
                <a:gd name="connsiteY19" fmla="*/ 330354 h 1639757"/>
                <a:gd name="connsiteX20" fmla="*/ 1827061 w 2382252"/>
                <a:gd name="connsiteY20" fmla="*/ 0 h 1639757"/>
                <a:gd name="connsiteX21" fmla="*/ 2382252 w 2382252"/>
                <a:gd name="connsiteY21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374603 w 2382252"/>
                <a:gd name="connsiteY3" fmla="*/ 1471993 h 1639757"/>
                <a:gd name="connsiteX4" fmla="*/ 375739 w 2382252"/>
                <a:gd name="connsiteY4" fmla="*/ 1256919 h 1639757"/>
                <a:gd name="connsiteX5" fmla="*/ 493700 w 2382252"/>
                <a:gd name="connsiteY5" fmla="*/ 1248658 h 1639757"/>
                <a:gd name="connsiteX6" fmla="*/ 498335 w 2382252"/>
                <a:gd name="connsiteY6" fmla="*/ 1053252 h 1639757"/>
                <a:gd name="connsiteX7" fmla="*/ 550630 w 2382252"/>
                <a:gd name="connsiteY7" fmla="*/ 1080541 h 1639757"/>
                <a:gd name="connsiteX8" fmla="*/ 547684 w 2382252"/>
                <a:gd name="connsiteY8" fmla="*/ 862341 h 1639757"/>
                <a:gd name="connsiteX9" fmla="*/ 652150 w 2382252"/>
                <a:gd name="connsiteY9" fmla="*/ 862654 h 1639757"/>
                <a:gd name="connsiteX10" fmla="*/ 656836 w 2382252"/>
                <a:gd name="connsiteY10" fmla="*/ 778361 h 1639757"/>
                <a:gd name="connsiteX11" fmla="*/ 851433 w 2382252"/>
                <a:gd name="connsiteY11" fmla="*/ 776848 h 1639757"/>
                <a:gd name="connsiteX12" fmla="*/ 861934 w 2382252"/>
                <a:gd name="connsiteY12" fmla="*/ 646476 h 1639757"/>
                <a:gd name="connsiteX13" fmla="*/ 1045618 w 2382252"/>
                <a:gd name="connsiteY13" fmla="*/ 648913 h 1639757"/>
                <a:gd name="connsiteX14" fmla="*/ 1045374 w 2382252"/>
                <a:gd name="connsiteY14" fmla="*/ 536192 h 1639757"/>
                <a:gd name="connsiteX15" fmla="*/ 1219397 w 2382252"/>
                <a:gd name="connsiteY15" fmla="*/ 536924 h 1639757"/>
                <a:gd name="connsiteX16" fmla="*/ 1284029 w 2382252"/>
                <a:gd name="connsiteY16" fmla="*/ 584600 h 1639757"/>
                <a:gd name="connsiteX17" fmla="*/ 1276343 w 2382252"/>
                <a:gd name="connsiteY17" fmla="*/ 331508 h 1639757"/>
                <a:gd name="connsiteX18" fmla="*/ 1825279 w 2382252"/>
                <a:gd name="connsiteY18" fmla="*/ 330354 h 1639757"/>
                <a:gd name="connsiteX19" fmla="*/ 1827061 w 2382252"/>
                <a:gd name="connsiteY19" fmla="*/ 0 h 1639757"/>
                <a:gd name="connsiteX20" fmla="*/ 2382252 w 2382252"/>
                <a:gd name="connsiteY20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374603 w 2382252"/>
                <a:gd name="connsiteY3" fmla="*/ 1471993 h 1639757"/>
                <a:gd name="connsiteX4" fmla="*/ 375739 w 2382252"/>
                <a:gd name="connsiteY4" fmla="*/ 1256919 h 1639757"/>
                <a:gd name="connsiteX5" fmla="*/ 493700 w 2382252"/>
                <a:gd name="connsiteY5" fmla="*/ 1248658 h 1639757"/>
                <a:gd name="connsiteX6" fmla="*/ 498335 w 2382252"/>
                <a:gd name="connsiteY6" fmla="*/ 1053252 h 1639757"/>
                <a:gd name="connsiteX7" fmla="*/ 550630 w 2382252"/>
                <a:gd name="connsiteY7" fmla="*/ 1080541 h 1639757"/>
                <a:gd name="connsiteX8" fmla="*/ 547684 w 2382252"/>
                <a:gd name="connsiteY8" fmla="*/ 862341 h 1639757"/>
                <a:gd name="connsiteX9" fmla="*/ 652150 w 2382252"/>
                <a:gd name="connsiteY9" fmla="*/ 862654 h 1639757"/>
                <a:gd name="connsiteX10" fmla="*/ 656836 w 2382252"/>
                <a:gd name="connsiteY10" fmla="*/ 778361 h 1639757"/>
                <a:gd name="connsiteX11" fmla="*/ 851433 w 2382252"/>
                <a:gd name="connsiteY11" fmla="*/ 776848 h 1639757"/>
                <a:gd name="connsiteX12" fmla="*/ 861934 w 2382252"/>
                <a:gd name="connsiteY12" fmla="*/ 646476 h 1639757"/>
                <a:gd name="connsiteX13" fmla="*/ 1045618 w 2382252"/>
                <a:gd name="connsiteY13" fmla="*/ 648913 h 1639757"/>
                <a:gd name="connsiteX14" fmla="*/ 1045374 w 2382252"/>
                <a:gd name="connsiteY14" fmla="*/ 536192 h 1639757"/>
                <a:gd name="connsiteX15" fmla="*/ 1284029 w 2382252"/>
                <a:gd name="connsiteY15" fmla="*/ 584600 h 1639757"/>
                <a:gd name="connsiteX16" fmla="*/ 1276343 w 2382252"/>
                <a:gd name="connsiteY16" fmla="*/ 331508 h 1639757"/>
                <a:gd name="connsiteX17" fmla="*/ 1825279 w 2382252"/>
                <a:gd name="connsiteY17" fmla="*/ 330354 h 1639757"/>
                <a:gd name="connsiteX18" fmla="*/ 1827061 w 2382252"/>
                <a:gd name="connsiteY18" fmla="*/ 0 h 1639757"/>
                <a:gd name="connsiteX19" fmla="*/ 2382252 w 2382252"/>
                <a:gd name="connsiteY19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374603 w 2382252"/>
                <a:gd name="connsiteY3" fmla="*/ 1471993 h 1639757"/>
                <a:gd name="connsiteX4" fmla="*/ 375739 w 2382252"/>
                <a:gd name="connsiteY4" fmla="*/ 1256919 h 1639757"/>
                <a:gd name="connsiteX5" fmla="*/ 493700 w 2382252"/>
                <a:gd name="connsiteY5" fmla="*/ 1248658 h 1639757"/>
                <a:gd name="connsiteX6" fmla="*/ 498335 w 2382252"/>
                <a:gd name="connsiteY6" fmla="*/ 1053252 h 1639757"/>
                <a:gd name="connsiteX7" fmla="*/ 550630 w 2382252"/>
                <a:gd name="connsiteY7" fmla="*/ 1080541 h 1639757"/>
                <a:gd name="connsiteX8" fmla="*/ 547684 w 2382252"/>
                <a:gd name="connsiteY8" fmla="*/ 862341 h 1639757"/>
                <a:gd name="connsiteX9" fmla="*/ 652150 w 2382252"/>
                <a:gd name="connsiteY9" fmla="*/ 862654 h 1639757"/>
                <a:gd name="connsiteX10" fmla="*/ 656836 w 2382252"/>
                <a:gd name="connsiteY10" fmla="*/ 778361 h 1639757"/>
                <a:gd name="connsiteX11" fmla="*/ 851433 w 2382252"/>
                <a:gd name="connsiteY11" fmla="*/ 776848 h 1639757"/>
                <a:gd name="connsiteX12" fmla="*/ 861934 w 2382252"/>
                <a:gd name="connsiteY12" fmla="*/ 646476 h 1639757"/>
                <a:gd name="connsiteX13" fmla="*/ 1045618 w 2382252"/>
                <a:gd name="connsiteY13" fmla="*/ 648913 h 1639757"/>
                <a:gd name="connsiteX14" fmla="*/ 1066462 w 2382252"/>
                <a:gd name="connsiteY14" fmla="*/ 553864 h 1639757"/>
                <a:gd name="connsiteX15" fmla="*/ 1284029 w 2382252"/>
                <a:gd name="connsiteY15" fmla="*/ 584600 h 1639757"/>
                <a:gd name="connsiteX16" fmla="*/ 1276343 w 2382252"/>
                <a:gd name="connsiteY16" fmla="*/ 331508 h 1639757"/>
                <a:gd name="connsiteX17" fmla="*/ 1825279 w 2382252"/>
                <a:gd name="connsiteY17" fmla="*/ 330354 h 1639757"/>
                <a:gd name="connsiteX18" fmla="*/ 1827061 w 2382252"/>
                <a:gd name="connsiteY18" fmla="*/ 0 h 1639757"/>
                <a:gd name="connsiteX19" fmla="*/ 2382252 w 2382252"/>
                <a:gd name="connsiteY19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374603 w 2382252"/>
                <a:gd name="connsiteY3" fmla="*/ 1471993 h 1639757"/>
                <a:gd name="connsiteX4" fmla="*/ 375739 w 2382252"/>
                <a:gd name="connsiteY4" fmla="*/ 1256919 h 1639757"/>
                <a:gd name="connsiteX5" fmla="*/ 493700 w 2382252"/>
                <a:gd name="connsiteY5" fmla="*/ 1248658 h 1639757"/>
                <a:gd name="connsiteX6" fmla="*/ 498335 w 2382252"/>
                <a:gd name="connsiteY6" fmla="*/ 1053252 h 1639757"/>
                <a:gd name="connsiteX7" fmla="*/ 550630 w 2382252"/>
                <a:gd name="connsiteY7" fmla="*/ 1080541 h 1639757"/>
                <a:gd name="connsiteX8" fmla="*/ 547684 w 2382252"/>
                <a:gd name="connsiteY8" fmla="*/ 862341 h 1639757"/>
                <a:gd name="connsiteX9" fmla="*/ 652150 w 2382252"/>
                <a:gd name="connsiteY9" fmla="*/ 862654 h 1639757"/>
                <a:gd name="connsiteX10" fmla="*/ 656836 w 2382252"/>
                <a:gd name="connsiteY10" fmla="*/ 778361 h 1639757"/>
                <a:gd name="connsiteX11" fmla="*/ 851433 w 2382252"/>
                <a:gd name="connsiteY11" fmla="*/ 776848 h 1639757"/>
                <a:gd name="connsiteX12" fmla="*/ 861934 w 2382252"/>
                <a:gd name="connsiteY12" fmla="*/ 646476 h 1639757"/>
                <a:gd name="connsiteX13" fmla="*/ 1045618 w 2382252"/>
                <a:gd name="connsiteY13" fmla="*/ 648913 h 1639757"/>
                <a:gd name="connsiteX14" fmla="*/ 1066462 w 2382252"/>
                <a:gd name="connsiteY14" fmla="*/ 553864 h 1639757"/>
                <a:gd name="connsiteX15" fmla="*/ 1281016 w 2382252"/>
                <a:gd name="connsiteY15" fmla="*/ 540423 h 1639757"/>
                <a:gd name="connsiteX16" fmla="*/ 1276343 w 2382252"/>
                <a:gd name="connsiteY16" fmla="*/ 331508 h 1639757"/>
                <a:gd name="connsiteX17" fmla="*/ 1825279 w 2382252"/>
                <a:gd name="connsiteY17" fmla="*/ 330354 h 1639757"/>
                <a:gd name="connsiteX18" fmla="*/ 1827061 w 2382252"/>
                <a:gd name="connsiteY18" fmla="*/ 0 h 1639757"/>
                <a:gd name="connsiteX19" fmla="*/ 2382252 w 2382252"/>
                <a:gd name="connsiteY19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374603 w 2382252"/>
                <a:gd name="connsiteY3" fmla="*/ 1471993 h 1639757"/>
                <a:gd name="connsiteX4" fmla="*/ 375739 w 2382252"/>
                <a:gd name="connsiteY4" fmla="*/ 1256919 h 1639757"/>
                <a:gd name="connsiteX5" fmla="*/ 493700 w 2382252"/>
                <a:gd name="connsiteY5" fmla="*/ 1248658 h 1639757"/>
                <a:gd name="connsiteX6" fmla="*/ 498335 w 2382252"/>
                <a:gd name="connsiteY6" fmla="*/ 1053252 h 1639757"/>
                <a:gd name="connsiteX7" fmla="*/ 550630 w 2382252"/>
                <a:gd name="connsiteY7" fmla="*/ 1080541 h 1639757"/>
                <a:gd name="connsiteX8" fmla="*/ 547684 w 2382252"/>
                <a:gd name="connsiteY8" fmla="*/ 862341 h 1639757"/>
                <a:gd name="connsiteX9" fmla="*/ 652150 w 2382252"/>
                <a:gd name="connsiteY9" fmla="*/ 862654 h 1639757"/>
                <a:gd name="connsiteX10" fmla="*/ 656836 w 2382252"/>
                <a:gd name="connsiteY10" fmla="*/ 778361 h 1639757"/>
                <a:gd name="connsiteX11" fmla="*/ 851433 w 2382252"/>
                <a:gd name="connsiteY11" fmla="*/ 776848 h 1639757"/>
                <a:gd name="connsiteX12" fmla="*/ 861934 w 2382252"/>
                <a:gd name="connsiteY12" fmla="*/ 646476 h 1639757"/>
                <a:gd name="connsiteX13" fmla="*/ 1069718 w 2382252"/>
                <a:gd name="connsiteY13" fmla="*/ 684254 h 1639757"/>
                <a:gd name="connsiteX14" fmla="*/ 1066462 w 2382252"/>
                <a:gd name="connsiteY14" fmla="*/ 553864 h 1639757"/>
                <a:gd name="connsiteX15" fmla="*/ 1281016 w 2382252"/>
                <a:gd name="connsiteY15" fmla="*/ 540423 h 1639757"/>
                <a:gd name="connsiteX16" fmla="*/ 1276343 w 2382252"/>
                <a:gd name="connsiteY16" fmla="*/ 331508 h 1639757"/>
                <a:gd name="connsiteX17" fmla="*/ 1825279 w 2382252"/>
                <a:gd name="connsiteY17" fmla="*/ 330354 h 1639757"/>
                <a:gd name="connsiteX18" fmla="*/ 1827061 w 2382252"/>
                <a:gd name="connsiteY18" fmla="*/ 0 h 1639757"/>
                <a:gd name="connsiteX19" fmla="*/ 2382252 w 2382252"/>
                <a:gd name="connsiteY19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374603 w 2382252"/>
                <a:gd name="connsiteY3" fmla="*/ 1471993 h 1639757"/>
                <a:gd name="connsiteX4" fmla="*/ 375739 w 2382252"/>
                <a:gd name="connsiteY4" fmla="*/ 1256919 h 1639757"/>
                <a:gd name="connsiteX5" fmla="*/ 493700 w 2382252"/>
                <a:gd name="connsiteY5" fmla="*/ 1248658 h 1639757"/>
                <a:gd name="connsiteX6" fmla="*/ 498335 w 2382252"/>
                <a:gd name="connsiteY6" fmla="*/ 1053252 h 1639757"/>
                <a:gd name="connsiteX7" fmla="*/ 550630 w 2382252"/>
                <a:gd name="connsiteY7" fmla="*/ 1080541 h 1639757"/>
                <a:gd name="connsiteX8" fmla="*/ 547684 w 2382252"/>
                <a:gd name="connsiteY8" fmla="*/ 862341 h 1639757"/>
                <a:gd name="connsiteX9" fmla="*/ 652150 w 2382252"/>
                <a:gd name="connsiteY9" fmla="*/ 862654 h 1639757"/>
                <a:gd name="connsiteX10" fmla="*/ 656836 w 2382252"/>
                <a:gd name="connsiteY10" fmla="*/ 778361 h 1639757"/>
                <a:gd name="connsiteX11" fmla="*/ 851433 w 2382252"/>
                <a:gd name="connsiteY11" fmla="*/ 776848 h 1639757"/>
                <a:gd name="connsiteX12" fmla="*/ 910134 w 2382252"/>
                <a:gd name="connsiteY12" fmla="*/ 628806 h 1639757"/>
                <a:gd name="connsiteX13" fmla="*/ 1069718 w 2382252"/>
                <a:gd name="connsiteY13" fmla="*/ 684254 h 1639757"/>
                <a:gd name="connsiteX14" fmla="*/ 1066462 w 2382252"/>
                <a:gd name="connsiteY14" fmla="*/ 553864 h 1639757"/>
                <a:gd name="connsiteX15" fmla="*/ 1281016 w 2382252"/>
                <a:gd name="connsiteY15" fmla="*/ 540423 h 1639757"/>
                <a:gd name="connsiteX16" fmla="*/ 1276343 w 2382252"/>
                <a:gd name="connsiteY16" fmla="*/ 331508 h 1639757"/>
                <a:gd name="connsiteX17" fmla="*/ 1825279 w 2382252"/>
                <a:gd name="connsiteY17" fmla="*/ 330354 h 1639757"/>
                <a:gd name="connsiteX18" fmla="*/ 1827061 w 2382252"/>
                <a:gd name="connsiteY18" fmla="*/ 0 h 1639757"/>
                <a:gd name="connsiteX19" fmla="*/ 2382252 w 2382252"/>
                <a:gd name="connsiteY19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374603 w 2382252"/>
                <a:gd name="connsiteY3" fmla="*/ 1471993 h 1639757"/>
                <a:gd name="connsiteX4" fmla="*/ 375739 w 2382252"/>
                <a:gd name="connsiteY4" fmla="*/ 1256919 h 1639757"/>
                <a:gd name="connsiteX5" fmla="*/ 493700 w 2382252"/>
                <a:gd name="connsiteY5" fmla="*/ 1248658 h 1639757"/>
                <a:gd name="connsiteX6" fmla="*/ 498335 w 2382252"/>
                <a:gd name="connsiteY6" fmla="*/ 1053252 h 1639757"/>
                <a:gd name="connsiteX7" fmla="*/ 550630 w 2382252"/>
                <a:gd name="connsiteY7" fmla="*/ 1080541 h 1639757"/>
                <a:gd name="connsiteX8" fmla="*/ 547684 w 2382252"/>
                <a:gd name="connsiteY8" fmla="*/ 862341 h 1639757"/>
                <a:gd name="connsiteX9" fmla="*/ 652150 w 2382252"/>
                <a:gd name="connsiteY9" fmla="*/ 862654 h 1639757"/>
                <a:gd name="connsiteX10" fmla="*/ 656836 w 2382252"/>
                <a:gd name="connsiteY10" fmla="*/ 778361 h 1639757"/>
                <a:gd name="connsiteX11" fmla="*/ 851433 w 2382252"/>
                <a:gd name="connsiteY11" fmla="*/ 776848 h 1639757"/>
                <a:gd name="connsiteX12" fmla="*/ 922184 w 2382252"/>
                <a:gd name="connsiteY12" fmla="*/ 646475 h 1639757"/>
                <a:gd name="connsiteX13" fmla="*/ 1069718 w 2382252"/>
                <a:gd name="connsiteY13" fmla="*/ 684254 h 1639757"/>
                <a:gd name="connsiteX14" fmla="*/ 1066462 w 2382252"/>
                <a:gd name="connsiteY14" fmla="*/ 553864 h 1639757"/>
                <a:gd name="connsiteX15" fmla="*/ 1281016 w 2382252"/>
                <a:gd name="connsiteY15" fmla="*/ 540423 h 1639757"/>
                <a:gd name="connsiteX16" fmla="*/ 1276343 w 2382252"/>
                <a:gd name="connsiteY16" fmla="*/ 331508 h 1639757"/>
                <a:gd name="connsiteX17" fmla="*/ 1825279 w 2382252"/>
                <a:gd name="connsiteY17" fmla="*/ 330354 h 1639757"/>
                <a:gd name="connsiteX18" fmla="*/ 1827061 w 2382252"/>
                <a:gd name="connsiteY18" fmla="*/ 0 h 1639757"/>
                <a:gd name="connsiteX19" fmla="*/ 2382252 w 2382252"/>
                <a:gd name="connsiteY19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374603 w 2382252"/>
                <a:gd name="connsiteY3" fmla="*/ 1471993 h 1639757"/>
                <a:gd name="connsiteX4" fmla="*/ 375739 w 2382252"/>
                <a:gd name="connsiteY4" fmla="*/ 1256919 h 1639757"/>
                <a:gd name="connsiteX5" fmla="*/ 493700 w 2382252"/>
                <a:gd name="connsiteY5" fmla="*/ 1248658 h 1639757"/>
                <a:gd name="connsiteX6" fmla="*/ 498335 w 2382252"/>
                <a:gd name="connsiteY6" fmla="*/ 1053252 h 1639757"/>
                <a:gd name="connsiteX7" fmla="*/ 550630 w 2382252"/>
                <a:gd name="connsiteY7" fmla="*/ 1080541 h 1639757"/>
                <a:gd name="connsiteX8" fmla="*/ 547684 w 2382252"/>
                <a:gd name="connsiteY8" fmla="*/ 862341 h 1639757"/>
                <a:gd name="connsiteX9" fmla="*/ 652150 w 2382252"/>
                <a:gd name="connsiteY9" fmla="*/ 862654 h 1639757"/>
                <a:gd name="connsiteX10" fmla="*/ 656836 w 2382252"/>
                <a:gd name="connsiteY10" fmla="*/ 778361 h 1639757"/>
                <a:gd name="connsiteX11" fmla="*/ 851433 w 2382252"/>
                <a:gd name="connsiteY11" fmla="*/ 776848 h 1639757"/>
                <a:gd name="connsiteX12" fmla="*/ 922184 w 2382252"/>
                <a:gd name="connsiteY12" fmla="*/ 646475 h 1639757"/>
                <a:gd name="connsiteX13" fmla="*/ 1069718 w 2382252"/>
                <a:gd name="connsiteY13" fmla="*/ 666584 h 1639757"/>
                <a:gd name="connsiteX14" fmla="*/ 1066462 w 2382252"/>
                <a:gd name="connsiteY14" fmla="*/ 553864 h 1639757"/>
                <a:gd name="connsiteX15" fmla="*/ 1281016 w 2382252"/>
                <a:gd name="connsiteY15" fmla="*/ 540423 h 1639757"/>
                <a:gd name="connsiteX16" fmla="*/ 1276343 w 2382252"/>
                <a:gd name="connsiteY16" fmla="*/ 331508 h 1639757"/>
                <a:gd name="connsiteX17" fmla="*/ 1825279 w 2382252"/>
                <a:gd name="connsiteY17" fmla="*/ 330354 h 1639757"/>
                <a:gd name="connsiteX18" fmla="*/ 1827061 w 2382252"/>
                <a:gd name="connsiteY18" fmla="*/ 0 h 1639757"/>
                <a:gd name="connsiteX19" fmla="*/ 2382252 w 2382252"/>
                <a:gd name="connsiteY19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374603 w 2382252"/>
                <a:gd name="connsiteY3" fmla="*/ 1471993 h 1639757"/>
                <a:gd name="connsiteX4" fmla="*/ 375739 w 2382252"/>
                <a:gd name="connsiteY4" fmla="*/ 1256919 h 1639757"/>
                <a:gd name="connsiteX5" fmla="*/ 493700 w 2382252"/>
                <a:gd name="connsiteY5" fmla="*/ 1248658 h 1639757"/>
                <a:gd name="connsiteX6" fmla="*/ 498335 w 2382252"/>
                <a:gd name="connsiteY6" fmla="*/ 1053252 h 1639757"/>
                <a:gd name="connsiteX7" fmla="*/ 550630 w 2382252"/>
                <a:gd name="connsiteY7" fmla="*/ 1080541 h 1639757"/>
                <a:gd name="connsiteX8" fmla="*/ 547684 w 2382252"/>
                <a:gd name="connsiteY8" fmla="*/ 862341 h 1639757"/>
                <a:gd name="connsiteX9" fmla="*/ 652150 w 2382252"/>
                <a:gd name="connsiteY9" fmla="*/ 862654 h 1639757"/>
                <a:gd name="connsiteX10" fmla="*/ 656836 w 2382252"/>
                <a:gd name="connsiteY10" fmla="*/ 778361 h 1639757"/>
                <a:gd name="connsiteX11" fmla="*/ 923733 w 2382252"/>
                <a:gd name="connsiteY11" fmla="*/ 785683 h 1639757"/>
                <a:gd name="connsiteX12" fmla="*/ 922184 w 2382252"/>
                <a:gd name="connsiteY12" fmla="*/ 646475 h 1639757"/>
                <a:gd name="connsiteX13" fmla="*/ 1069718 w 2382252"/>
                <a:gd name="connsiteY13" fmla="*/ 666584 h 1639757"/>
                <a:gd name="connsiteX14" fmla="*/ 1066462 w 2382252"/>
                <a:gd name="connsiteY14" fmla="*/ 553864 h 1639757"/>
                <a:gd name="connsiteX15" fmla="*/ 1281016 w 2382252"/>
                <a:gd name="connsiteY15" fmla="*/ 540423 h 1639757"/>
                <a:gd name="connsiteX16" fmla="*/ 1276343 w 2382252"/>
                <a:gd name="connsiteY16" fmla="*/ 331508 h 1639757"/>
                <a:gd name="connsiteX17" fmla="*/ 1825279 w 2382252"/>
                <a:gd name="connsiteY17" fmla="*/ 330354 h 1639757"/>
                <a:gd name="connsiteX18" fmla="*/ 1827061 w 2382252"/>
                <a:gd name="connsiteY18" fmla="*/ 0 h 1639757"/>
                <a:gd name="connsiteX19" fmla="*/ 2382252 w 2382252"/>
                <a:gd name="connsiteY19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374603 w 2382252"/>
                <a:gd name="connsiteY3" fmla="*/ 1471993 h 1639757"/>
                <a:gd name="connsiteX4" fmla="*/ 375739 w 2382252"/>
                <a:gd name="connsiteY4" fmla="*/ 1256919 h 1639757"/>
                <a:gd name="connsiteX5" fmla="*/ 493700 w 2382252"/>
                <a:gd name="connsiteY5" fmla="*/ 1248658 h 1639757"/>
                <a:gd name="connsiteX6" fmla="*/ 498335 w 2382252"/>
                <a:gd name="connsiteY6" fmla="*/ 1053252 h 1639757"/>
                <a:gd name="connsiteX7" fmla="*/ 550630 w 2382252"/>
                <a:gd name="connsiteY7" fmla="*/ 1080541 h 1639757"/>
                <a:gd name="connsiteX8" fmla="*/ 547684 w 2382252"/>
                <a:gd name="connsiteY8" fmla="*/ 862341 h 1639757"/>
                <a:gd name="connsiteX9" fmla="*/ 652150 w 2382252"/>
                <a:gd name="connsiteY9" fmla="*/ 862654 h 1639757"/>
                <a:gd name="connsiteX10" fmla="*/ 656836 w 2382252"/>
                <a:gd name="connsiteY10" fmla="*/ 778361 h 1639757"/>
                <a:gd name="connsiteX11" fmla="*/ 923733 w 2382252"/>
                <a:gd name="connsiteY11" fmla="*/ 759178 h 1639757"/>
                <a:gd name="connsiteX12" fmla="*/ 922184 w 2382252"/>
                <a:gd name="connsiteY12" fmla="*/ 646475 h 1639757"/>
                <a:gd name="connsiteX13" fmla="*/ 1069718 w 2382252"/>
                <a:gd name="connsiteY13" fmla="*/ 666584 h 1639757"/>
                <a:gd name="connsiteX14" fmla="*/ 1066462 w 2382252"/>
                <a:gd name="connsiteY14" fmla="*/ 553864 h 1639757"/>
                <a:gd name="connsiteX15" fmla="*/ 1281016 w 2382252"/>
                <a:gd name="connsiteY15" fmla="*/ 540423 h 1639757"/>
                <a:gd name="connsiteX16" fmla="*/ 1276343 w 2382252"/>
                <a:gd name="connsiteY16" fmla="*/ 331508 h 1639757"/>
                <a:gd name="connsiteX17" fmla="*/ 1825279 w 2382252"/>
                <a:gd name="connsiteY17" fmla="*/ 330354 h 1639757"/>
                <a:gd name="connsiteX18" fmla="*/ 1827061 w 2382252"/>
                <a:gd name="connsiteY18" fmla="*/ 0 h 1639757"/>
                <a:gd name="connsiteX19" fmla="*/ 2382252 w 2382252"/>
                <a:gd name="connsiteY19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374603 w 2382252"/>
                <a:gd name="connsiteY3" fmla="*/ 1471993 h 1639757"/>
                <a:gd name="connsiteX4" fmla="*/ 375739 w 2382252"/>
                <a:gd name="connsiteY4" fmla="*/ 1256919 h 1639757"/>
                <a:gd name="connsiteX5" fmla="*/ 493700 w 2382252"/>
                <a:gd name="connsiteY5" fmla="*/ 1248658 h 1639757"/>
                <a:gd name="connsiteX6" fmla="*/ 498335 w 2382252"/>
                <a:gd name="connsiteY6" fmla="*/ 1053252 h 1639757"/>
                <a:gd name="connsiteX7" fmla="*/ 550630 w 2382252"/>
                <a:gd name="connsiteY7" fmla="*/ 1080541 h 1639757"/>
                <a:gd name="connsiteX8" fmla="*/ 547684 w 2382252"/>
                <a:gd name="connsiteY8" fmla="*/ 862341 h 1639757"/>
                <a:gd name="connsiteX9" fmla="*/ 652150 w 2382252"/>
                <a:gd name="connsiteY9" fmla="*/ 862654 h 1639757"/>
                <a:gd name="connsiteX10" fmla="*/ 819511 w 2382252"/>
                <a:gd name="connsiteY10" fmla="*/ 743020 h 1639757"/>
                <a:gd name="connsiteX11" fmla="*/ 923733 w 2382252"/>
                <a:gd name="connsiteY11" fmla="*/ 759178 h 1639757"/>
                <a:gd name="connsiteX12" fmla="*/ 922184 w 2382252"/>
                <a:gd name="connsiteY12" fmla="*/ 646475 h 1639757"/>
                <a:gd name="connsiteX13" fmla="*/ 1069718 w 2382252"/>
                <a:gd name="connsiteY13" fmla="*/ 666584 h 1639757"/>
                <a:gd name="connsiteX14" fmla="*/ 1066462 w 2382252"/>
                <a:gd name="connsiteY14" fmla="*/ 553864 h 1639757"/>
                <a:gd name="connsiteX15" fmla="*/ 1281016 w 2382252"/>
                <a:gd name="connsiteY15" fmla="*/ 540423 h 1639757"/>
                <a:gd name="connsiteX16" fmla="*/ 1276343 w 2382252"/>
                <a:gd name="connsiteY16" fmla="*/ 331508 h 1639757"/>
                <a:gd name="connsiteX17" fmla="*/ 1825279 w 2382252"/>
                <a:gd name="connsiteY17" fmla="*/ 330354 h 1639757"/>
                <a:gd name="connsiteX18" fmla="*/ 1827061 w 2382252"/>
                <a:gd name="connsiteY18" fmla="*/ 0 h 1639757"/>
                <a:gd name="connsiteX19" fmla="*/ 2382252 w 2382252"/>
                <a:gd name="connsiteY19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374603 w 2382252"/>
                <a:gd name="connsiteY3" fmla="*/ 1471993 h 1639757"/>
                <a:gd name="connsiteX4" fmla="*/ 375739 w 2382252"/>
                <a:gd name="connsiteY4" fmla="*/ 1256919 h 1639757"/>
                <a:gd name="connsiteX5" fmla="*/ 493700 w 2382252"/>
                <a:gd name="connsiteY5" fmla="*/ 1248658 h 1639757"/>
                <a:gd name="connsiteX6" fmla="*/ 498335 w 2382252"/>
                <a:gd name="connsiteY6" fmla="*/ 1053252 h 1639757"/>
                <a:gd name="connsiteX7" fmla="*/ 550630 w 2382252"/>
                <a:gd name="connsiteY7" fmla="*/ 1080541 h 1639757"/>
                <a:gd name="connsiteX8" fmla="*/ 547684 w 2382252"/>
                <a:gd name="connsiteY8" fmla="*/ 862341 h 1639757"/>
                <a:gd name="connsiteX9" fmla="*/ 817838 w 2382252"/>
                <a:gd name="connsiteY9" fmla="*/ 853817 h 1639757"/>
                <a:gd name="connsiteX10" fmla="*/ 819511 w 2382252"/>
                <a:gd name="connsiteY10" fmla="*/ 743020 h 1639757"/>
                <a:gd name="connsiteX11" fmla="*/ 923733 w 2382252"/>
                <a:gd name="connsiteY11" fmla="*/ 759178 h 1639757"/>
                <a:gd name="connsiteX12" fmla="*/ 922184 w 2382252"/>
                <a:gd name="connsiteY12" fmla="*/ 646475 h 1639757"/>
                <a:gd name="connsiteX13" fmla="*/ 1069718 w 2382252"/>
                <a:gd name="connsiteY13" fmla="*/ 666584 h 1639757"/>
                <a:gd name="connsiteX14" fmla="*/ 1066462 w 2382252"/>
                <a:gd name="connsiteY14" fmla="*/ 553864 h 1639757"/>
                <a:gd name="connsiteX15" fmla="*/ 1281016 w 2382252"/>
                <a:gd name="connsiteY15" fmla="*/ 540423 h 1639757"/>
                <a:gd name="connsiteX16" fmla="*/ 1276343 w 2382252"/>
                <a:gd name="connsiteY16" fmla="*/ 331508 h 1639757"/>
                <a:gd name="connsiteX17" fmla="*/ 1825279 w 2382252"/>
                <a:gd name="connsiteY17" fmla="*/ 330354 h 1639757"/>
                <a:gd name="connsiteX18" fmla="*/ 1827061 w 2382252"/>
                <a:gd name="connsiteY18" fmla="*/ 0 h 1639757"/>
                <a:gd name="connsiteX19" fmla="*/ 2382252 w 2382252"/>
                <a:gd name="connsiteY19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374603 w 2382252"/>
                <a:gd name="connsiteY3" fmla="*/ 1471993 h 1639757"/>
                <a:gd name="connsiteX4" fmla="*/ 375739 w 2382252"/>
                <a:gd name="connsiteY4" fmla="*/ 1256919 h 1639757"/>
                <a:gd name="connsiteX5" fmla="*/ 493700 w 2382252"/>
                <a:gd name="connsiteY5" fmla="*/ 1248658 h 1639757"/>
                <a:gd name="connsiteX6" fmla="*/ 498335 w 2382252"/>
                <a:gd name="connsiteY6" fmla="*/ 1053252 h 1639757"/>
                <a:gd name="connsiteX7" fmla="*/ 550630 w 2382252"/>
                <a:gd name="connsiteY7" fmla="*/ 1080541 h 1639757"/>
                <a:gd name="connsiteX8" fmla="*/ 702802 w 2382252"/>
                <a:gd name="connsiteY8" fmla="*/ 820344 h 1639757"/>
                <a:gd name="connsiteX9" fmla="*/ 817838 w 2382252"/>
                <a:gd name="connsiteY9" fmla="*/ 853817 h 1639757"/>
                <a:gd name="connsiteX10" fmla="*/ 819511 w 2382252"/>
                <a:gd name="connsiteY10" fmla="*/ 743020 h 1639757"/>
                <a:gd name="connsiteX11" fmla="*/ 923733 w 2382252"/>
                <a:gd name="connsiteY11" fmla="*/ 759178 h 1639757"/>
                <a:gd name="connsiteX12" fmla="*/ 922184 w 2382252"/>
                <a:gd name="connsiteY12" fmla="*/ 646475 h 1639757"/>
                <a:gd name="connsiteX13" fmla="*/ 1069718 w 2382252"/>
                <a:gd name="connsiteY13" fmla="*/ 666584 h 1639757"/>
                <a:gd name="connsiteX14" fmla="*/ 1066462 w 2382252"/>
                <a:gd name="connsiteY14" fmla="*/ 553864 h 1639757"/>
                <a:gd name="connsiteX15" fmla="*/ 1281016 w 2382252"/>
                <a:gd name="connsiteY15" fmla="*/ 540423 h 1639757"/>
                <a:gd name="connsiteX16" fmla="*/ 1276343 w 2382252"/>
                <a:gd name="connsiteY16" fmla="*/ 331508 h 1639757"/>
                <a:gd name="connsiteX17" fmla="*/ 1825279 w 2382252"/>
                <a:gd name="connsiteY17" fmla="*/ 330354 h 1639757"/>
                <a:gd name="connsiteX18" fmla="*/ 1827061 w 2382252"/>
                <a:gd name="connsiteY18" fmla="*/ 0 h 1639757"/>
                <a:gd name="connsiteX19" fmla="*/ 2382252 w 2382252"/>
                <a:gd name="connsiteY19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374603 w 2382252"/>
                <a:gd name="connsiteY3" fmla="*/ 1471993 h 1639757"/>
                <a:gd name="connsiteX4" fmla="*/ 375739 w 2382252"/>
                <a:gd name="connsiteY4" fmla="*/ 1256919 h 1639757"/>
                <a:gd name="connsiteX5" fmla="*/ 493700 w 2382252"/>
                <a:gd name="connsiteY5" fmla="*/ 1248658 h 1639757"/>
                <a:gd name="connsiteX6" fmla="*/ 498335 w 2382252"/>
                <a:gd name="connsiteY6" fmla="*/ 1053252 h 1639757"/>
                <a:gd name="connsiteX7" fmla="*/ 550630 w 2382252"/>
                <a:gd name="connsiteY7" fmla="*/ 1080541 h 1639757"/>
                <a:gd name="connsiteX8" fmla="*/ 702802 w 2382252"/>
                <a:gd name="connsiteY8" fmla="*/ 820344 h 1639757"/>
                <a:gd name="connsiteX9" fmla="*/ 817838 w 2382252"/>
                <a:gd name="connsiteY9" fmla="*/ 825820 h 1639757"/>
                <a:gd name="connsiteX10" fmla="*/ 819511 w 2382252"/>
                <a:gd name="connsiteY10" fmla="*/ 743020 h 1639757"/>
                <a:gd name="connsiteX11" fmla="*/ 923733 w 2382252"/>
                <a:gd name="connsiteY11" fmla="*/ 759178 h 1639757"/>
                <a:gd name="connsiteX12" fmla="*/ 922184 w 2382252"/>
                <a:gd name="connsiteY12" fmla="*/ 646475 h 1639757"/>
                <a:gd name="connsiteX13" fmla="*/ 1069718 w 2382252"/>
                <a:gd name="connsiteY13" fmla="*/ 666584 h 1639757"/>
                <a:gd name="connsiteX14" fmla="*/ 1066462 w 2382252"/>
                <a:gd name="connsiteY14" fmla="*/ 553864 h 1639757"/>
                <a:gd name="connsiteX15" fmla="*/ 1281016 w 2382252"/>
                <a:gd name="connsiteY15" fmla="*/ 540423 h 1639757"/>
                <a:gd name="connsiteX16" fmla="*/ 1276343 w 2382252"/>
                <a:gd name="connsiteY16" fmla="*/ 331508 h 1639757"/>
                <a:gd name="connsiteX17" fmla="*/ 1825279 w 2382252"/>
                <a:gd name="connsiteY17" fmla="*/ 330354 h 1639757"/>
                <a:gd name="connsiteX18" fmla="*/ 1827061 w 2382252"/>
                <a:gd name="connsiteY18" fmla="*/ 0 h 1639757"/>
                <a:gd name="connsiteX19" fmla="*/ 2382252 w 2382252"/>
                <a:gd name="connsiteY19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374603 w 2382252"/>
                <a:gd name="connsiteY3" fmla="*/ 1471993 h 1639757"/>
                <a:gd name="connsiteX4" fmla="*/ 375739 w 2382252"/>
                <a:gd name="connsiteY4" fmla="*/ 1256919 h 1639757"/>
                <a:gd name="connsiteX5" fmla="*/ 493700 w 2382252"/>
                <a:gd name="connsiteY5" fmla="*/ 1248658 h 1639757"/>
                <a:gd name="connsiteX6" fmla="*/ 498335 w 2382252"/>
                <a:gd name="connsiteY6" fmla="*/ 1053252 h 1639757"/>
                <a:gd name="connsiteX7" fmla="*/ 550630 w 2382252"/>
                <a:gd name="connsiteY7" fmla="*/ 1080541 h 1639757"/>
                <a:gd name="connsiteX8" fmla="*/ 702802 w 2382252"/>
                <a:gd name="connsiteY8" fmla="*/ 820344 h 1639757"/>
                <a:gd name="connsiteX9" fmla="*/ 817838 w 2382252"/>
                <a:gd name="connsiteY9" fmla="*/ 825820 h 1639757"/>
                <a:gd name="connsiteX10" fmla="*/ 819511 w 2382252"/>
                <a:gd name="connsiteY10" fmla="*/ 743020 h 1639757"/>
                <a:gd name="connsiteX11" fmla="*/ 921346 w 2382252"/>
                <a:gd name="connsiteY11" fmla="*/ 759178 h 1639757"/>
                <a:gd name="connsiteX12" fmla="*/ 922184 w 2382252"/>
                <a:gd name="connsiteY12" fmla="*/ 646475 h 1639757"/>
                <a:gd name="connsiteX13" fmla="*/ 1069718 w 2382252"/>
                <a:gd name="connsiteY13" fmla="*/ 666584 h 1639757"/>
                <a:gd name="connsiteX14" fmla="*/ 1066462 w 2382252"/>
                <a:gd name="connsiteY14" fmla="*/ 553864 h 1639757"/>
                <a:gd name="connsiteX15" fmla="*/ 1281016 w 2382252"/>
                <a:gd name="connsiteY15" fmla="*/ 540423 h 1639757"/>
                <a:gd name="connsiteX16" fmla="*/ 1276343 w 2382252"/>
                <a:gd name="connsiteY16" fmla="*/ 331508 h 1639757"/>
                <a:gd name="connsiteX17" fmla="*/ 1825279 w 2382252"/>
                <a:gd name="connsiteY17" fmla="*/ 330354 h 1639757"/>
                <a:gd name="connsiteX18" fmla="*/ 1827061 w 2382252"/>
                <a:gd name="connsiteY18" fmla="*/ 0 h 1639757"/>
                <a:gd name="connsiteX19" fmla="*/ 2382252 w 2382252"/>
                <a:gd name="connsiteY19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374603 w 2382252"/>
                <a:gd name="connsiteY3" fmla="*/ 1471993 h 1639757"/>
                <a:gd name="connsiteX4" fmla="*/ 375739 w 2382252"/>
                <a:gd name="connsiteY4" fmla="*/ 1256919 h 1639757"/>
                <a:gd name="connsiteX5" fmla="*/ 493700 w 2382252"/>
                <a:gd name="connsiteY5" fmla="*/ 1248658 h 1639757"/>
                <a:gd name="connsiteX6" fmla="*/ 498335 w 2382252"/>
                <a:gd name="connsiteY6" fmla="*/ 1053252 h 1639757"/>
                <a:gd name="connsiteX7" fmla="*/ 550630 w 2382252"/>
                <a:gd name="connsiteY7" fmla="*/ 1080541 h 1639757"/>
                <a:gd name="connsiteX8" fmla="*/ 707575 w 2382252"/>
                <a:gd name="connsiteY8" fmla="*/ 799345 h 1639757"/>
                <a:gd name="connsiteX9" fmla="*/ 817838 w 2382252"/>
                <a:gd name="connsiteY9" fmla="*/ 825820 h 1639757"/>
                <a:gd name="connsiteX10" fmla="*/ 819511 w 2382252"/>
                <a:gd name="connsiteY10" fmla="*/ 743020 h 1639757"/>
                <a:gd name="connsiteX11" fmla="*/ 921346 w 2382252"/>
                <a:gd name="connsiteY11" fmla="*/ 759178 h 1639757"/>
                <a:gd name="connsiteX12" fmla="*/ 922184 w 2382252"/>
                <a:gd name="connsiteY12" fmla="*/ 646475 h 1639757"/>
                <a:gd name="connsiteX13" fmla="*/ 1069718 w 2382252"/>
                <a:gd name="connsiteY13" fmla="*/ 666584 h 1639757"/>
                <a:gd name="connsiteX14" fmla="*/ 1066462 w 2382252"/>
                <a:gd name="connsiteY14" fmla="*/ 553864 h 1639757"/>
                <a:gd name="connsiteX15" fmla="*/ 1281016 w 2382252"/>
                <a:gd name="connsiteY15" fmla="*/ 540423 h 1639757"/>
                <a:gd name="connsiteX16" fmla="*/ 1276343 w 2382252"/>
                <a:gd name="connsiteY16" fmla="*/ 331508 h 1639757"/>
                <a:gd name="connsiteX17" fmla="*/ 1825279 w 2382252"/>
                <a:gd name="connsiteY17" fmla="*/ 330354 h 1639757"/>
                <a:gd name="connsiteX18" fmla="*/ 1827061 w 2382252"/>
                <a:gd name="connsiteY18" fmla="*/ 0 h 1639757"/>
                <a:gd name="connsiteX19" fmla="*/ 2382252 w 2382252"/>
                <a:gd name="connsiteY19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374603 w 2382252"/>
                <a:gd name="connsiteY3" fmla="*/ 1471993 h 1639757"/>
                <a:gd name="connsiteX4" fmla="*/ 375739 w 2382252"/>
                <a:gd name="connsiteY4" fmla="*/ 1256919 h 1639757"/>
                <a:gd name="connsiteX5" fmla="*/ 493700 w 2382252"/>
                <a:gd name="connsiteY5" fmla="*/ 1248658 h 1639757"/>
                <a:gd name="connsiteX6" fmla="*/ 498335 w 2382252"/>
                <a:gd name="connsiteY6" fmla="*/ 1053252 h 1639757"/>
                <a:gd name="connsiteX7" fmla="*/ 708133 w 2382252"/>
                <a:gd name="connsiteY7" fmla="*/ 912561 h 1639757"/>
                <a:gd name="connsiteX8" fmla="*/ 707575 w 2382252"/>
                <a:gd name="connsiteY8" fmla="*/ 799345 h 1639757"/>
                <a:gd name="connsiteX9" fmla="*/ 817838 w 2382252"/>
                <a:gd name="connsiteY9" fmla="*/ 825820 h 1639757"/>
                <a:gd name="connsiteX10" fmla="*/ 819511 w 2382252"/>
                <a:gd name="connsiteY10" fmla="*/ 743020 h 1639757"/>
                <a:gd name="connsiteX11" fmla="*/ 921346 w 2382252"/>
                <a:gd name="connsiteY11" fmla="*/ 759178 h 1639757"/>
                <a:gd name="connsiteX12" fmla="*/ 922184 w 2382252"/>
                <a:gd name="connsiteY12" fmla="*/ 646475 h 1639757"/>
                <a:gd name="connsiteX13" fmla="*/ 1069718 w 2382252"/>
                <a:gd name="connsiteY13" fmla="*/ 666584 h 1639757"/>
                <a:gd name="connsiteX14" fmla="*/ 1066462 w 2382252"/>
                <a:gd name="connsiteY14" fmla="*/ 553864 h 1639757"/>
                <a:gd name="connsiteX15" fmla="*/ 1281016 w 2382252"/>
                <a:gd name="connsiteY15" fmla="*/ 540423 h 1639757"/>
                <a:gd name="connsiteX16" fmla="*/ 1276343 w 2382252"/>
                <a:gd name="connsiteY16" fmla="*/ 331508 h 1639757"/>
                <a:gd name="connsiteX17" fmla="*/ 1825279 w 2382252"/>
                <a:gd name="connsiteY17" fmla="*/ 330354 h 1639757"/>
                <a:gd name="connsiteX18" fmla="*/ 1827061 w 2382252"/>
                <a:gd name="connsiteY18" fmla="*/ 0 h 1639757"/>
                <a:gd name="connsiteX19" fmla="*/ 2382252 w 2382252"/>
                <a:gd name="connsiteY19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374603 w 2382252"/>
                <a:gd name="connsiteY3" fmla="*/ 1471993 h 1639757"/>
                <a:gd name="connsiteX4" fmla="*/ 375739 w 2382252"/>
                <a:gd name="connsiteY4" fmla="*/ 1256919 h 1639757"/>
                <a:gd name="connsiteX5" fmla="*/ 493700 w 2382252"/>
                <a:gd name="connsiteY5" fmla="*/ 1248658 h 1639757"/>
                <a:gd name="connsiteX6" fmla="*/ 548450 w 2382252"/>
                <a:gd name="connsiteY6" fmla="*/ 885273 h 1639757"/>
                <a:gd name="connsiteX7" fmla="*/ 708133 w 2382252"/>
                <a:gd name="connsiteY7" fmla="*/ 912561 h 1639757"/>
                <a:gd name="connsiteX8" fmla="*/ 707575 w 2382252"/>
                <a:gd name="connsiteY8" fmla="*/ 799345 h 1639757"/>
                <a:gd name="connsiteX9" fmla="*/ 817838 w 2382252"/>
                <a:gd name="connsiteY9" fmla="*/ 825820 h 1639757"/>
                <a:gd name="connsiteX10" fmla="*/ 819511 w 2382252"/>
                <a:gd name="connsiteY10" fmla="*/ 743020 h 1639757"/>
                <a:gd name="connsiteX11" fmla="*/ 921346 w 2382252"/>
                <a:gd name="connsiteY11" fmla="*/ 759178 h 1639757"/>
                <a:gd name="connsiteX12" fmla="*/ 922184 w 2382252"/>
                <a:gd name="connsiteY12" fmla="*/ 646475 h 1639757"/>
                <a:gd name="connsiteX13" fmla="*/ 1069718 w 2382252"/>
                <a:gd name="connsiteY13" fmla="*/ 666584 h 1639757"/>
                <a:gd name="connsiteX14" fmla="*/ 1066462 w 2382252"/>
                <a:gd name="connsiteY14" fmla="*/ 553864 h 1639757"/>
                <a:gd name="connsiteX15" fmla="*/ 1281016 w 2382252"/>
                <a:gd name="connsiteY15" fmla="*/ 540423 h 1639757"/>
                <a:gd name="connsiteX16" fmla="*/ 1276343 w 2382252"/>
                <a:gd name="connsiteY16" fmla="*/ 331508 h 1639757"/>
                <a:gd name="connsiteX17" fmla="*/ 1825279 w 2382252"/>
                <a:gd name="connsiteY17" fmla="*/ 330354 h 1639757"/>
                <a:gd name="connsiteX18" fmla="*/ 1827061 w 2382252"/>
                <a:gd name="connsiteY18" fmla="*/ 0 h 1639757"/>
                <a:gd name="connsiteX19" fmla="*/ 2382252 w 2382252"/>
                <a:gd name="connsiteY19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374603 w 2382252"/>
                <a:gd name="connsiteY3" fmla="*/ 1471993 h 1639757"/>
                <a:gd name="connsiteX4" fmla="*/ 375739 w 2382252"/>
                <a:gd name="connsiteY4" fmla="*/ 1256919 h 1639757"/>
                <a:gd name="connsiteX5" fmla="*/ 493700 w 2382252"/>
                <a:gd name="connsiteY5" fmla="*/ 1248658 h 1639757"/>
                <a:gd name="connsiteX6" fmla="*/ 548450 w 2382252"/>
                <a:gd name="connsiteY6" fmla="*/ 885273 h 1639757"/>
                <a:gd name="connsiteX7" fmla="*/ 705747 w 2382252"/>
                <a:gd name="connsiteY7" fmla="*/ 891563 h 1639757"/>
                <a:gd name="connsiteX8" fmla="*/ 707575 w 2382252"/>
                <a:gd name="connsiteY8" fmla="*/ 799345 h 1639757"/>
                <a:gd name="connsiteX9" fmla="*/ 817838 w 2382252"/>
                <a:gd name="connsiteY9" fmla="*/ 825820 h 1639757"/>
                <a:gd name="connsiteX10" fmla="*/ 819511 w 2382252"/>
                <a:gd name="connsiteY10" fmla="*/ 743020 h 1639757"/>
                <a:gd name="connsiteX11" fmla="*/ 921346 w 2382252"/>
                <a:gd name="connsiteY11" fmla="*/ 759178 h 1639757"/>
                <a:gd name="connsiteX12" fmla="*/ 922184 w 2382252"/>
                <a:gd name="connsiteY12" fmla="*/ 646475 h 1639757"/>
                <a:gd name="connsiteX13" fmla="*/ 1069718 w 2382252"/>
                <a:gd name="connsiteY13" fmla="*/ 666584 h 1639757"/>
                <a:gd name="connsiteX14" fmla="*/ 1066462 w 2382252"/>
                <a:gd name="connsiteY14" fmla="*/ 553864 h 1639757"/>
                <a:gd name="connsiteX15" fmla="*/ 1281016 w 2382252"/>
                <a:gd name="connsiteY15" fmla="*/ 540423 h 1639757"/>
                <a:gd name="connsiteX16" fmla="*/ 1276343 w 2382252"/>
                <a:gd name="connsiteY16" fmla="*/ 331508 h 1639757"/>
                <a:gd name="connsiteX17" fmla="*/ 1825279 w 2382252"/>
                <a:gd name="connsiteY17" fmla="*/ 330354 h 1639757"/>
                <a:gd name="connsiteX18" fmla="*/ 1827061 w 2382252"/>
                <a:gd name="connsiteY18" fmla="*/ 0 h 1639757"/>
                <a:gd name="connsiteX19" fmla="*/ 2382252 w 2382252"/>
                <a:gd name="connsiteY19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374603 w 2382252"/>
                <a:gd name="connsiteY3" fmla="*/ 1471993 h 1639757"/>
                <a:gd name="connsiteX4" fmla="*/ 375739 w 2382252"/>
                <a:gd name="connsiteY4" fmla="*/ 1256919 h 1639757"/>
                <a:gd name="connsiteX5" fmla="*/ 550974 w 2382252"/>
                <a:gd name="connsiteY5" fmla="*/ 1045680 h 1639757"/>
                <a:gd name="connsiteX6" fmla="*/ 548450 w 2382252"/>
                <a:gd name="connsiteY6" fmla="*/ 885273 h 1639757"/>
                <a:gd name="connsiteX7" fmla="*/ 705747 w 2382252"/>
                <a:gd name="connsiteY7" fmla="*/ 891563 h 1639757"/>
                <a:gd name="connsiteX8" fmla="*/ 707575 w 2382252"/>
                <a:gd name="connsiteY8" fmla="*/ 799345 h 1639757"/>
                <a:gd name="connsiteX9" fmla="*/ 817838 w 2382252"/>
                <a:gd name="connsiteY9" fmla="*/ 825820 h 1639757"/>
                <a:gd name="connsiteX10" fmla="*/ 819511 w 2382252"/>
                <a:gd name="connsiteY10" fmla="*/ 743020 h 1639757"/>
                <a:gd name="connsiteX11" fmla="*/ 921346 w 2382252"/>
                <a:gd name="connsiteY11" fmla="*/ 759178 h 1639757"/>
                <a:gd name="connsiteX12" fmla="*/ 922184 w 2382252"/>
                <a:gd name="connsiteY12" fmla="*/ 646475 h 1639757"/>
                <a:gd name="connsiteX13" fmla="*/ 1069718 w 2382252"/>
                <a:gd name="connsiteY13" fmla="*/ 666584 h 1639757"/>
                <a:gd name="connsiteX14" fmla="*/ 1066462 w 2382252"/>
                <a:gd name="connsiteY14" fmla="*/ 553864 h 1639757"/>
                <a:gd name="connsiteX15" fmla="*/ 1281016 w 2382252"/>
                <a:gd name="connsiteY15" fmla="*/ 540423 h 1639757"/>
                <a:gd name="connsiteX16" fmla="*/ 1276343 w 2382252"/>
                <a:gd name="connsiteY16" fmla="*/ 331508 h 1639757"/>
                <a:gd name="connsiteX17" fmla="*/ 1825279 w 2382252"/>
                <a:gd name="connsiteY17" fmla="*/ 330354 h 1639757"/>
                <a:gd name="connsiteX18" fmla="*/ 1827061 w 2382252"/>
                <a:gd name="connsiteY18" fmla="*/ 0 h 1639757"/>
                <a:gd name="connsiteX19" fmla="*/ 2382252 w 2382252"/>
                <a:gd name="connsiteY19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374603 w 2382252"/>
                <a:gd name="connsiteY3" fmla="*/ 1471993 h 1639757"/>
                <a:gd name="connsiteX4" fmla="*/ 490287 w 2382252"/>
                <a:gd name="connsiteY4" fmla="*/ 1039942 h 1639757"/>
                <a:gd name="connsiteX5" fmla="*/ 550974 w 2382252"/>
                <a:gd name="connsiteY5" fmla="*/ 1045680 h 1639757"/>
                <a:gd name="connsiteX6" fmla="*/ 548450 w 2382252"/>
                <a:gd name="connsiteY6" fmla="*/ 885273 h 1639757"/>
                <a:gd name="connsiteX7" fmla="*/ 705747 w 2382252"/>
                <a:gd name="connsiteY7" fmla="*/ 891563 h 1639757"/>
                <a:gd name="connsiteX8" fmla="*/ 707575 w 2382252"/>
                <a:gd name="connsiteY8" fmla="*/ 799345 h 1639757"/>
                <a:gd name="connsiteX9" fmla="*/ 817838 w 2382252"/>
                <a:gd name="connsiteY9" fmla="*/ 825820 h 1639757"/>
                <a:gd name="connsiteX10" fmla="*/ 819511 w 2382252"/>
                <a:gd name="connsiteY10" fmla="*/ 743020 h 1639757"/>
                <a:gd name="connsiteX11" fmla="*/ 921346 w 2382252"/>
                <a:gd name="connsiteY11" fmla="*/ 759178 h 1639757"/>
                <a:gd name="connsiteX12" fmla="*/ 922184 w 2382252"/>
                <a:gd name="connsiteY12" fmla="*/ 646475 h 1639757"/>
                <a:gd name="connsiteX13" fmla="*/ 1069718 w 2382252"/>
                <a:gd name="connsiteY13" fmla="*/ 666584 h 1639757"/>
                <a:gd name="connsiteX14" fmla="*/ 1066462 w 2382252"/>
                <a:gd name="connsiteY14" fmla="*/ 553864 h 1639757"/>
                <a:gd name="connsiteX15" fmla="*/ 1281016 w 2382252"/>
                <a:gd name="connsiteY15" fmla="*/ 540423 h 1639757"/>
                <a:gd name="connsiteX16" fmla="*/ 1276343 w 2382252"/>
                <a:gd name="connsiteY16" fmla="*/ 331508 h 1639757"/>
                <a:gd name="connsiteX17" fmla="*/ 1825279 w 2382252"/>
                <a:gd name="connsiteY17" fmla="*/ 330354 h 1639757"/>
                <a:gd name="connsiteX18" fmla="*/ 1827061 w 2382252"/>
                <a:gd name="connsiteY18" fmla="*/ 0 h 1639757"/>
                <a:gd name="connsiteX19" fmla="*/ 2382252 w 2382252"/>
                <a:gd name="connsiteY19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374603 w 2382252"/>
                <a:gd name="connsiteY3" fmla="*/ 1471993 h 1639757"/>
                <a:gd name="connsiteX4" fmla="*/ 490287 w 2382252"/>
                <a:gd name="connsiteY4" fmla="*/ 1060940 h 1639757"/>
                <a:gd name="connsiteX5" fmla="*/ 550974 w 2382252"/>
                <a:gd name="connsiteY5" fmla="*/ 1045680 h 1639757"/>
                <a:gd name="connsiteX6" fmla="*/ 548450 w 2382252"/>
                <a:gd name="connsiteY6" fmla="*/ 885273 h 1639757"/>
                <a:gd name="connsiteX7" fmla="*/ 705747 w 2382252"/>
                <a:gd name="connsiteY7" fmla="*/ 891563 h 1639757"/>
                <a:gd name="connsiteX8" fmla="*/ 707575 w 2382252"/>
                <a:gd name="connsiteY8" fmla="*/ 799345 h 1639757"/>
                <a:gd name="connsiteX9" fmla="*/ 817838 w 2382252"/>
                <a:gd name="connsiteY9" fmla="*/ 825820 h 1639757"/>
                <a:gd name="connsiteX10" fmla="*/ 819511 w 2382252"/>
                <a:gd name="connsiteY10" fmla="*/ 743020 h 1639757"/>
                <a:gd name="connsiteX11" fmla="*/ 921346 w 2382252"/>
                <a:gd name="connsiteY11" fmla="*/ 759178 h 1639757"/>
                <a:gd name="connsiteX12" fmla="*/ 922184 w 2382252"/>
                <a:gd name="connsiteY12" fmla="*/ 646475 h 1639757"/>
                <a:gd name="connsiteX13" fmla="*/ 1069718 w 2382252"/>
                <a:gd name="connsiteY13" fmla="*/ 666584 h 1639757"/>
                <a:gd name="connsiteX14" fmla="*/ 1066462 w 2382252"/>
                <a:gd name="connsiteY14" fmla="*/ 553864 h 1639757"/>
                <a:gd name="connsiteX15" fmla="*/ 1281016 w 2382252"/>
                <a:gd name="connsiteY15" fmla="*/ 540423 h 1639757"/>
                <a:gd name="connsiteX16" fmla="*/ 1276343 w 2382252"/>
                <a:gd name="connsiteY16" fmla="*/ 331508 h 1639757"/>
                <a:gd name="connsiteX17" fmla="*/ 1825279 w 2382252"/>
                <a:gd name="connsiteY17" fmla="*/ 330354 h 1639757"/>
                <a:gd name="connsiteX18" fmla="*/ 1827061 w 2382252"/>
                <a:gd name="connsiteY18" fmla="*/ 0 h 1639757"/>
                <a:gd name="connsiteX19" fmla="*/ 2382252 w 2382252"/>
                <a:gd name="connsiteY19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374603 w 2382252"/>
                <a:gd name="connsiteY3" fmla="*/ 1471993 h 1639757"/>
                <a:gd name="connsiteX4" fmla="*/ 490287 w 2382252"/>
                <a:gd name="connsiteY4" fmla="*/ 1060940 h 1639757"/>
                <a:gd name="connsiteX5" fmla="*/ 548587 w 2382252"/>
                <a:gd name="connsiteY5" fmla="*/ 1066679 h 1639757"/>
                <a:gd name="connsiteX6" fmla="*/ 548450 w 2382252"/>
                <a:gd name="connsiteY6" fmla="*/ 885273 h 1639757"/>
                <a:gd name="connsiteX7" fmla="*/ 705747 w 2382252"/>
                <a:gd name="connsiteY7" fmla="*/ 891563 h 1639757"/>
                <a:gd name="connsiteX8" fmla="*/ 707575 w 2382252"/>
                <a:gd name="connsiteY8" fmla="*/ 799345 h 1639757"/>
                <a:gd name="connsiteX9" fmla="*/ 817838 w 2382252"/>
                <a:gd name="connsiteY9" fmla="*/ 825820 h 1639757"/>
                <a:gd name="connsiteX10" fmla="*/ 819511 w 2382252"/>
                <a:gd name="connsiteY10" fmla="*/ 743020 h 1639757"/>
                <a:gd name="connsiteX11" fmla="*/ 921346 w 2382252"/>
                <a:gd name="connsiteY11" fmla="*/ 759178 h 1639757"/>
                <a:gd name="connsiteX12" fmla="*/ 922184 w 2382252"/>
                <a:gd name="connsiteY12" fmla="*/ 646475 h 1639757"/>
                <a:gd name="connsiteX13" fmla="*/ 1069718 w 2382252"/>
                <a:gd name="connsiteY13" fmla="*/ 666584 h 1639757"/>
                <a:gd name="connsiteX14" fmla="*/ 1066462 w 2382252"/>
                <a:gd name="connsiteY14" fmla="*/ 553864 h 1639757"/>
                <a:gd name="connsiteX15" fmla="*/ 1281016 w 2382252"/>
                <a:gd name="connsiteY15" fmla="*/ 540423 h 1639757"/>
                <a:gd name="connsiteX16" fmla="*/ 1276343 w 2382252"/>
                <a:gd name="connsiteY16" fmla="*/ 331508 h 1639757"/>
                <a:gd name="connsiteX17" fmla="*/ 1825279 w 2382252"/>
                <a:gd name="connsiteY17" fmla="*/ 330354 h 1639757"/>
                <a:gd name="connsiteX18" fmla="*/ 1827061 w 2382252"/>
                <a:gd name="connsiteY18" fmla="*/ 0 h 1639757"/>
                <a:gd name="connsiteX19" fmla="*/ 2382252 w 2382252"/>
                <a:gd name="connsiteY19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251352 w 2382252"/>
                <a:gd name="connsiteY2" fmla="*/ 1475760 h 1639757"/>
                <a:gd name="connsiteX3" fmla="*/ 484379 w 2382252"/>
                <a:gd name="connsiteY3" fmla="*/ 1283017 h 1639757"/>
                <a:gd name="connsiteX4" fmla="*/ 490287 w 2382252"/>
                <a:gd name="connsiteY4" fmla="*/ 1060940 h 1639757"/>
                <a:gd name="connsiteX5" fmla="*/ 548587 w 2382252"/>
                <a:gd name="connsiteY5" fmla="*/ 1066679 h 1639757"/>
                <a:gd name="connsiteX6" fmla="*/ 548450 w 2382252"/>
                <a:gd name="connsiteY6" fmla="*/ 885273 h 1639757"/>
                <a:gd name="connsiteX7" fmla="*/ 705747 w 2382252"/>
                <a:gd name="connsiteY7" fmla="*/ 891563 h 1639757"/>
                <a:gd name="connsiteX8" fmla="*/ 707575 w 2382252"/>
                <a:gd name="connsiteY8" fmla="*/ 799345 h 1639757"/>
                <a:gd name="connsiteX9" fmla="*/ 817838 w 2382252"/>
                <a:gd name="connsiteY9" fmla="*/ 825820 h 1639757"/>
                <a:gd name="connsiteX10" fmla="*/ 819511 w 2382252"/>
                <a:gd name="connsiteY10" fmla="*/ 743020 h 1639757"/>
                <a:gd name="connsiteX11" fmla="*/ 921346 w 2382252"/>
                <a:gd name="connsiteY11" fmla="*/ 759178 h 1639757"/>
                <a:gd name="connsiteX12" fmla="*/ 922184 w 2382252"/>
                <a:gd name="connsiteY12" fmla="*/ 646475 h 1639757"/>
                <a:gd name="connsiteX13" fmla="*/ 1069718 w 2382252"/>
                <a:gd name="connsiteY13" fmla="*/ 666584 h 1639757"/>
                <a:gd name="connsiteX14" fmla="*/ 1066462 w 2382252"/>
                <a:gd name="connsiteY14" fmla="*/ 553864 h 1639757"/>
                <a:gd name="connsiteX15" fmla="*/ 1281016 w 2382252"/>
                <a:gd name="connsiteY15" fmla="*/ 540423 h 1639757"/>
                <a:gd name="connsiteX16" fmla="*/ 1276343 w 2382252"/>
                <a:gd name="connsiteY16" fmla="*/ 331508 h 1639757"/>
                <a:gd name="connsiteX17" fmla="*/ 1825279 w 2382252"/>
                <a:gd name="connsiteY17" fmla="*/ 330354 h 1639757"/>
                <a:gd name="connsiteX18" fmla="*/ 1827061 w 2382252"/>
                <a:gd name="connsiteY18" fmla="*/ 0 h 1639757"/>
                <a:gd name="connsiteX19" fmla="*/ 2382252 w 2382252"/>
                <a:gd name="connsiteY19" fmla="*/ 16821 h 1639757"/>
                <a:gd name="connsiteX0" fmla="*/ 0 w 2382252"/>
                <a:gd name="connsiteY0" fmla="*/ 1639451 h 1639757"/>
                <a:gd name="connsiteX1" fmla="*/ 237017 w 2382252"/>
                <a:gd name="connsiteY1" fmla="*/ 1635532 h 1639757"/>
                <a:gd name="connsiteX2" fmla="*/ 401697 w 2382252"/>
                <a:gd name="connsiteY2" fmla="*/ 1265784 h 1639757"/>
                <a:gd name="connsiteX3" fmla="*/ 484379 w 2382252"/>
                <a:gd name="connsiteY3" fmla="*/ 1283017 h 1639757"/>
                <a:gd name="connsiteX4" fmla="*/ 490287 w 2382252"/>
                <a:gd name="connsiteY4" fmla="*/ 1060940 h 1639757"/>
                <a:gd name="connsiteX5" fmla="*/ 548587 w 2382252"/>
                <a:gd name="connsiteY5" fmla="*/ 1066679 h 1639757"/>
                <a:gd name="connsiteX6" fmla="*/ 548450 w 2382252"/>
                <a:gd name="connsiteY6" fmla="*/ 885273 h 1639757"/>
                <a:gd name="connsiteX7" fmla="*/ 705747 w 2382252"/>
                <a:gd name="connsiteY7" fmla="*/ 891563 h 1639757"/>
                <a:gd name="connsiteX8" fmla="*/ 707575 w 2382252"/>
                <a:gd name="connsiteY8" fmla="*/ 799345 h 1639757"/>
                <a:gd name="connsiteX9" fmla="*/ 817838 w 2382252"/>
                <a:gd name="connsiteY9" fmla="*/ 825820 h 1639757"/>
                <a:gd name="connsiteX10" fmla="*/ 819511 w 2382252"/>
                <a:gd name="connsiteY10" fmla="*/ 743020 h 1639757"/>
                <a:gd name="connsiteX11" fmla="*/ 921346 w 2382252"/>
                <a:gd name="connsiteY11" fmla="*/ 759178 h 1639757"/>
                <a:gd name="connsiteX12" fmla="*/ 922184 w 2382252"/>
                <a:gd name="connsiteY12" fmla="*/ 646475 h 1639757"/>
                <a:gd name="connsiteX13" fmla="*/ 1069718 w 2382252"/>
                <a:gd name="connsiteY13" fmla="*/ 666584 h 1639757"/>
                <a:gd name="connsiteX14" fmla="*/ 1066462 w 2382252"/>
                <a:gd name="connsiteY14" fmla="*/ 553864 h 1639757"/>
                <a:gd name="connsiteX15" fmla="*/ 1281016 w 2382252"/>
                <a:gd name="connsiteY15" fmla="*/ 540423 h 1639757"/>
                <a:gd name="connsiteX16" fmla="*/ 1276343 w 2382252"/>
                <a:gd name="connsiteY16" fmla="*/ 331508 h 1639757"/>
                <a:gd name="connsiteX17" fmla="*/ 1825279 w 2382252"/>
                <a:gd name="connsiteY17" fmla="*/ 330354 h 1639757"/>
                <a:gd name="connsiteX18" fmla="*/ 1827061 w 2382252"/>
                <a:gd name="connsiteY18" fmla="*/ 0 h 1639757"/>
                <a:gd name="connsiteX19" fmla="*/ 2382252 w 2382252"/>
                <a:gd name="connsiteY19" fmla="*/ 16821 h 1639757"/>
                <a:gd name="connsiteX0" fmla="*/ 0 w 2382252"/>
                <a:gd name="connsiteY0" fmla="*/ 1639451 h 1639452"/>
                <a:gd name="connsiteX1" fmla="*/ 401680 w 2382252"/>
                <a:gd name="connsiteY1" fmla="*/ 1411556 h 1639452"/>
                <a:gd name="connsiteX2" fmla="*/ 401697 w 2382252"/>
                <a:gd name="connsiteY2" fmla="*/ 1265784 h 1639452"/>
                <a:gd name="connsiteX3" fmla="*/ 484379 w 2382252"/>
                <a:gd name="connsiteY3" fmla="*/ 1283017 h 1639452"/>
                <a:gd name="connsiteX4" fmla="*/ 490287 w 2382252"/>
                <a:gd name="connsiteY4" fmla="*/ 1060940 h 1639452"/>
                <a:gd name="connsiteX5" fmla="*/ 548587 w 2382252"/>
                <a:gd name="connsiteY5" fmla="*/ 1066679 h 1639452"/>
                <a:gd name="connsiteX6" fmla="*/ 548450 w 2382252"/>
                <a:gd name="connsiteY6" fmla="*/ 885273 h 1639452"/>
                <a:gd name="connsiteX7" fmla="*/ 705747 w 2382252"/>
                <a:gd name="connsiteY7" fmla="*/ 891563 h 1639452"/>
                <a:gd name="connsiteX8" fmla="*/ 707575 w 2382252"/>
                <a:gd name="connsiteY8" fmla="*/ 799345 h 1639452"/>
                <a:gd name="connsiteX9" fmla="*/ 817838 w 2382252"/>
                <a:gd name="connsiteY9" fmla="*/ 825820 h 1639452"/>
                <a:gd name="connsiteX10" fmla="*/ 819511 w 2382252"/>
                <a:gd name="connsiteY10" fmla="*/ 743020 h 1639452"/>
                <a:gd name="connsiteX11" fmla="*/ 921346 w 2382252"/>
                <a:gd name="connsiteY11" fmla="*/ 759178 h 1639452"/>
                <a:gd name="connsiteX12" fmla="*/ 922184 w 2382252"/>
                <a:gd name="connsiteY12" fmla="*/ 646475 h 1639452"/>
                <a:gd name="connsiteX13" fmla="*/ 1069718 w 2382252"/>
                <a:gd name="connsiteY13" fmla="*/ 666584 h 1639452"/>
                <a:gd name="connsiteX14" fmla="*/ 1066462 w 2382252"/>
                <a:gd name="connsiteY14" fmla="*/ 553864 h 1639452"/>
                <a:gd name="connsiteX15" fmla="*/ 1281016 w 2382252"/>
                <a:gd name="connsiteY15" fmla="*/ 540423 h 1639452"/>
                <a:gd name="connsiteX16" fmla="*/ 1276343 w 2382252"/>
                <a:gd name="connsiteY16" fmla="*/ 331508 h 1639452"/>
                <a:gd name="connsiteX17" fmla="*/ 1825279 w 2382252"/>
                <a:gd name="connsiteY17" fmla="*/ 330354 h 1639452"/>
                <a:gd name="connsiteX18" fmla="*/ 1827061 w 2382252"/>
                <a:gd name="connsiteY18" fmla="*/ 0 h 1639452"/>
                <a:gd name="connsiteX19" fmla="*/ 2382252 w 2382252"/>
                <a:gd name="connsiteY19" fmla="*/ 16821 h 1639452"/>
                <a:gd name="connsiteX0" fmla="*/ 0 w 2382252"/>
                <a:gd name="connsiteY0" fmla="*/ 1639451 h 1639452"/>
                <a:gd name="connsiteX1" fmla="*/ 320388 w 2382252"/>
                <a:gd name="connsiteY1" fmla="*/ 1570927 h 1639452"/>
                <a:gd name="connsiteX2" fmla="*/ 401680 w 2382252"/>
                <a:gd name="connsiteY2" fmla="*/ 1411556 h 1639452"/>
                <a:gd name="connsiteX3" fmla="*/ 401697 w 2382252"/>
                <a:gd name="connsiteY3" fmla="*/ 1265784 h 1639452"/>
                <a:gd name="connsiteX4" fmla="*/ 484379 w 2382252"/>
                <a:gd name="connsiteY4" fmla="*/ 1283017 h 1639452"/>
                <a:gd name="connsiteX5" fmla="*/ 490287 w 2382252"/>
                <a:gd name="connsiteY5" fmla="*/ 1060940 h 1639452"/>
                <a:gd name="connsiteX6" fmla="*/ 548587 w 2382252"/>
                <a:gd name="connsiteY6" fmla="*/ 1066679 h 1639452"/>
                <a:gd name="connsiteX7" fmla="*/ 548450 w 2382252"/>
                <a:gd name="connsiteY7" fmla="*/ 885273 h 1639452"/>
                <a:gd name="connsiteX8" fmla="*/ 705747 w 2382252"/>
                <a:gd name="connsiteY8" fmla="*/ 891563 h 1639452"/>
                <a:gd name="connsiteX9" fmla="*/ 707575 w 2382252"/>
                <a:gd name="connsiteY9" fmla="*/ 799345 h 1639452"/>
                <a:gd name="connsiteX10" fmla="*/ 817838 w 2382252"/>
                <a:gd name="connsiteY10" fmla="*/ 825820 h 1639452"/>
                <a:gd name="connsiteX11" fmla="*/ 819511 w 2382252"/>
                <a:gd name="connsiteY11" fmla="*/ 743020 h 1639452"/>
                <a:gd name="connsiteX12" fmla="*/ 921346 w 2382252"/>
                <a:gd name="connsiteY12" fmla="*/ 759178 h 1639452"/>
                <a:gd name="connsiteX13" fmla="*/ 922184 w 2382252"/>
                <a:gd name="connsiteY13" fmla="*/ 646475 h 1639452"/>
                <a:gd name="connsiteX14" fmla="*/ 1069718 w 2382252"/>
                <a:gd name="connsiteY14" fmla="*/ 666584 h 1639452"/>
                <a:gd name="connsiteX15" fmla="*/ 1066462 w 2382252"/>
                <a:gd name="connsiteY15" fmla="*/ 553864 h 1639452"/>
                <a:gd name="connsiteX16" fmla="*/ 1281016 w 2382252"/>
                <a:gd name="connsiteY16" fmla="*/ 540423 h 1639452"/>
                <a:gd name="connsiteX17" fmla="*/ 1276343 w 2382252"/>
                <a:gd name="connsiteY17" fmla="*/ 331508 h 1639452"/>
                <a:gd name="connsiteX18" fmla="*/ 1825279 w 2382252"/>
                <a:gd name="connsiteY18" fmla="*/ 330354 h 1639452"/>
                <a:gd name="connsiteX19" fmla="*/ 1827061 w 2382252"/>
                <a:gd name="connsiteY19" fmla="*/ 0 h 1639452"/>
                <a:gd name="connsiteX20" fmla="*/ 2382252 w 2382252"/>
                <a:gd name="connsiteY20" fmla="*/ 16821 h 1639452"/>
                <a:gd name="connsiteX0" fmla="*/ 0 w 2382252"/>
                <a:gd name="connsiteY0" fmla="*/ 1639451 h 1639452"/>
                <a:gd name="connsiteX1" fmla="*/ 380048 w 2382252"/>
                <a:gd name="connsiteY1" fmla="*/ 1395948 h 1639452"/>
                <a:gd name="connsiteX2" fmla="*/ 401680 w 2382252"/>
                <a:gd name="connsiteY2" fmla="*/ 1411556 h 1639452"/>
                <a:gd name="connsiteX3" fmla="*/ 401697 w 2382252"/>
                <a:gd name="connsiteY3" fmla="*/ 1265784 h 1639452"/>
                <a:gd name="connsiteX4" fmla="*/ 484379 w 2382252"/>
                <a:gd name="connsiteY4" fmla="*/ 1283017 h 1639452"/>
                <a:gd name="connsiteX5" fmla="*/ 490287 w 2382252"/>
                <a:gd name="connsiteY5" fmla="*/ 1060940 h 1639452"/>
                <a:gd name="connsiteX6" fmla="*/ 548587 w 2382252"/>
                <a:gd name="connsiteY6" fmla="*/ 1066679 h 1639452"/>
                <a:gd name="connsiteX7" fmla="*/ 548450 w 2382252"/>
                <a:gd name="connsiteY7" fmla="*/ 885273 h 1639452"/>
                <a:gd name="connsiteX8" fmla="*/ 705747 w 2382252"/>
                <a:gd name="connsiteY8" fmla="*/ 891563 h 1639452"/>
                <a:gd name="connsiteX9" fmla="*/ 707575 w 2382252"/>
                <a:gd name="connsiteY9" fmla="*/ 799345 h 1639452"/>
                <a:gd name="connsiteX10" fmla="*/ 817838 w 2382252"/>
                <a:gd name="connsiteY10" fmla="*/ 825820 h 1639452"/>
                <a:gd name="connsiteX11" fmla="*/ 819511 w 2382252"/>
                <a:gd name="connsiteY11" fmla="*/ 743020 h 1639452"/>
                <a:gd name="connsiteX12" fmla="*/ 921346 w 2382252"/>
                <a:gd name="connsiteY12" fmla="*/ 759178 h 1639452"/>
                <a:gd name="connsiteX13" fmla="*/ 922184 w 2382252"/>
                <a:gd name="connsiteY13" fmla="*/ 646475 h 1639452"/>
                <a:gd name="connsiteX14" fmla="*/ 1069718 w 2382252"/>
                <a:gd name="connsiteY14" fmla="*/ 666584 h 1639452"/>
                <a:gd name="connsiteX15" fmla="*/ 1066462 w 2382252"/>
                <a:gd name="connsiteY15" fmla="*/ 553864 h 1639452"/>
                <a:gd name="connsiteX16" fmla="*/ 1281016 w 2382252"/>
                <a:gd name="connsiteY16" fmla="*/ 540423 h 1639452"/>
                <a:gd name="connsiteX17" fmla="*/ 1276343 w 2382252"/>
                <a:gd name="connsiteY17" fmla="*/ 331508 h 1639452"/>
                <a:gd name="connsiteX18" fmla="*/ 1825279 w 2382252"/>
                <a:gd name="connsiteY18" fmla="*/ 330354 h 1639452"/>
                <a:gd name="connsiteX19" fmla="*/ 1827061 w 2382252"/>
                <a:gd name="connsiteY19" fmla="*/ 0 h 1639452"/>
                <a:gd name="connsiteX20" fmla="*/ 2382252 w 2382252"/>
                <a:gd name="connsiteY20" fmla="*/ 16821 h 1639452"/>
                <a:gd name="connsiteX0" fmla="*/ 0 w 2382252"/>
                <a:gd name="connsiteY0" fmla="*/ 1639451 h 1639452"/>
                <a:gd name="connsiteX1" fmla="*/ 380048 w 2382252"/>
                <a:gd name="connsiteY1" fmla="*/ 1395948 h 1639452"/>
                <a:gd name="connsiteX2" fmla="*/ 401680 w 2382252"/>
                <a:gd name="connsiteY2" fmla="*/ 1404558 h 1639452"/>
                <a:gd name="connsiteX3" fmla="*/ 401697 w 2382252"/>
                <a:gd name="connsiteY3" fmla="*/ 1265784 h 1639452"/>
                <a:gd name="connsiteX4" fmla="*/ 484379 w 2382252"/>
                <a:gd name="connsiteY4" fmla="*/ 1283017 h 1639452"/>
                <a:gd name="connsiteX5" fmla="*/ 490287 w 2382252"/>
                <a:gd name="connsiteY5" fmla="*/ 1060940 h 1639452"/>
                <a:gd name="connsiteX6" fmla="*/ 548587 w 2382252"/>
                <a:gd name="connsiteY6" fmla="*/ 1066679 h 1639452"/>
                <a:gd name="connsiteX7" fmla="*/ 548450 w 2382252"/>
                <a:gd name="connsiteY7" fmla="*/ 885273 h 1639452"/>
                <a:gd name="connsiteX8" fmla="*/ 705747 w 2382252"/>
                <a:gd name="connsiteY8" fmla="*/ 891563 h 1639452"/>
                <a:gd name="connsiteX9" fmla="*/ 707575 w 2382252"/>
                <a:gd name="connsiteY9" fmla="*/ 799345 h 1639452"/>
                <a:gd name="connsiteX10" fmla="*/ 817838 w 2382252"/>
                <a:gd name="connsiteY10" fmla="*/ 825820 h 1639452"/>
                <a:gd name="connsiteX11" fmla="*/ 819511 w 2382252"/>
                <a:gd name="connsiteY11" fmla="*/ 743020 h 1639452"/>
                <a:gd name="connsiteX12" fmla="*/ 921346 w 2382252"/>
                <a:gd name="connsiteY12" fmla="*/ 759178 h 1639452"/>
                <a:gd name="connsiteX13" fmla="*/ 922184 w 2382252"/>
                <a:gd name="connsiteY13" fmla="*/ 646475 h 1639452"/>
                <a:gd name="connsiteX14" fmla="*/ 1069718 w 2382252"/>
                <a:gd name="connsiteY14" fmla="*/ 666584 h 1639452"/>
                <a:gd name="connsiteX15" fmla="*/ 1066462 w 2382252"/>
                <a:gd name="connsiteY15" fmla="*/ 553864 h 1639452"/>
                <a:gd name="connsiteX16" fmla="*/ 1281016 w 2382252"/>
                <a:gd name="connsiteY16" fmla="*/ 540423 h 1639452"/>
                <a:gd name="connsiteX17" fmla="*/ 1276343 w 2382252"/>
                <a:gd name="connsiteY17" fmla="*/ 331508 h 1639452"/>
                <a:gd name="connsiteX18" fmla="*/ 1825279 w 2382252"/>
                <a:gd name="connsiteY18" fmla="*/ 330354 h 1639452"/>
                <a:gd name="connsiteX19" fmla="*/ 1827061 w 2382252"/>
                <a:gd name="connsiteY19" fmla="*/ 0 h 1639452"/>
                <a:gd name="connsiteX20" fmla="*/ 2382252 w 2382252"/>
                <a:gd name="connsiteY20" fmla="*/ 16821 h 1639452"/>
                <a:gd name="connsiteX0" fmla="*/ 0 w 2382252"/>
                <a:gd name="connsiteY0" fmla="*/ 1639451 h 1639452"/>
                <a:gd name="connsiteX1" fmla="*/ 380048 w 2382252"/>
                <a:gd name="connsiteY1" fmla="*/ 1395948 h 1639452"/>
                <a:gd name="connsiteX2" fmla="*/ 401680 w 2382252"/>
                <a:gd name="connsiteY2" fmla="*/ 1404558 h 1639452"/>
                <a:gd name="connsiteX3" fmla="*/ 401697 w 2382252"/>
                <a:gd name="connsiteY3" fmla="*/ 1265784 h 1639452"/>
                <a:gd name="connsiteX4" fmla="*/ 484379 w 2382252"/>
                <a:gd name="connsiteY4" fmla="*/ 1283017 h 1639452"/>
                <a:gd name="connsiteX5" fmla="*/ 490287 w 2382252"/>
                <a:gd name="connsiteY5" fmla="*/ 1060940 h 1639452"/>
                <a:gd name="connsiteX6" fmla="*/ 548587 w 2382252"/>
                <a:gd name="connsiteY6" fmla="*/ 1066679 h 1639452"/>
                <a:gd name="connsiteX7" fmla="*/ 548450 w 2382252"/>
                <a:gd name="connsiteY7" fmla="*/ 885273 h 1639452"/>
                <a:gd name="connsiteX8" fmla="*/ 705747 w 2382252"/>
                <a:gd name="connsiteY8" fmla="*/ 891563 h 1639452"/>
                <a:gd name="connsiteX9" fmla="*/ 707575 w 2382252"/>
                <a:gd name="connsiteY9" fmla="*/ 799345 h 1639452"/>
                <a:gd name="connsiteX10" fmla="*/ 817838 w 2382252"/>
                <a:gd name="connsiteY10" fmla="*/ 825820 h 1639452"/>
                <a:gd name="connsiteX11" fmla="*/ 819511 w 2382252"/>
                <a:gd name="connsiteY11" fmla="*/ 743020 h 1639452"/>
                <a:gd name="connsiteX12" fmla="*/ 921346 w 2382252"/>
                <a:gd name="connsiteY12" fmla="*/ 759178 h 1639452"/>
                <a:gd name="connsiteX13" fmla="*/ 922184 w 2382252"/>
                <a:gd name="connsiteY13" fmla="*/ 646475 h 1639452"/>
                <a:gd name="connsiteX14" fmla="*/ 1069718 w 2382252"/>
                <a:gd name="connsiteY14" fmla="*/ 666584 h 1639452"/>
                <a:gd name="connsiteX15" fmla="*/ 1066462 w 2382252"/>
                <a:gd name="connsiteY15" fmla="*/ 553864 h 1639452"/>
                <a:gd name="connsiteX16" fmla="*/ 1281016 w 2382252"/>
                <a:gd name="connsiteY16" fmla="*/ 540423 h 1639452"/>
                <a:gd name="connsiteX17" fmla="*/ 1276343 w 2382252"/>
                <a:gd name="connsiteY17" fmla="*/ 331508 h 1639452"/>
                <a:gd name="connsiteX18" fmla="*/ 1825279 w 2382252"/>
                <a:gd name="connsiteY18" fmla="*/ 330354 h 1639452"/>
                <a:gd name="connsiteX19" fmla="*/ 1827061 w 2382252"/>
                <a:gd name="connsiteY19" fmla="*/ 0 h 1639452"/>
                <a:gd name="connsiteX20" fmla="*/ 2382252 w 2382252"/>
                <a:gd name="connsiteY20" fmla="*/ 16821 h 1639452"/>
                <a:gd name="connsiteX0" fmla="*/ 0 w 2382252"/>
                <a:gd name="connsiteY0" fmla="*/ 1639451 h 1639452"/>
                <a:gd name="connsiteX1" fmla="*/ 380048 w 2382252"/>
                <a:gd name="connsiteY1" fmla="*/ 1395948 h 1639452"/>
                <a:gd name="connsiteX2" fmla="*/ 401680 w 2382252"/>
                <a:gd name="connsiteY2" fmla="*/ 1404558 h 1639452"/>
                <a:gd name="connsiteX3" fmla="*/ 401697 w 2382252"/>
                <a:gd name="connsiteY3" fmla="*/ 1265784 h 1639452"/>
                <a:gd name="connsiteX4" fmla="*/ 484379 w 2382252"/>
                <a:gd name="connsiteY4" fmla="*/ 1283017 h 1639452"/>
                <a:gd name="connsiteX5" fmla="*/ 490287 w 2382252"/>
                <a:gd name="connsiteY5" fmla="*/ 1060940 h 1639452"/>
                <a:gd name="connsiteX6" fmla="*/ 548587 w 2382252"/>
                <a:gd name="connsiteY6" fmla="*/ 1066679 h 1639452"/>
                <a:gd name="connsiteX7" fmla="*/ 548450 w 2382252"/>
                <a:gd name="connsiteY7" fmla="*/ 885273 h 1639452"/>
                <a:gd name="connsiteX8" fmla="*/ 705747 w 2382252"/>
                <a:gd name="connsiteY8" fmla="*/ 891563 h 1639452"/>
                <a:gd name="connsiteX9" fmla="*/ 707575 w 2382252"/>
                <a:gd name="connsiteY9" fmla="*/ 799345 h 1639452"/>
                <a:gd name="connsiteX10" fmla="*/ 817838 w 2382252"/>
                <a:gd name="connsiteY10" fmla="*/ 825820 h 1639452"/>
                <a:gd name="connsiteX11" fmla="*/ 819511 w 2382252"/>
                <a:gd name="connsiteY11" fmla="*/ 743020 h 1639452"/>
                <a:gd name="connsiteX12" fmla="*/ 921346 w 2382252"/>
                <a:gd name="connsiteY12" fmla="*/ 759178 h 1639452"/>
                <a:gd name="connsiteX13" fmla="*/ 922184 w 2382252"/>
                <a:gd name="connsiteY13" fmla="*/ 646475 h 1639452"/>
                <a:gd name="connsiteX14" fmla="*/ 1069718 w 2382252"/>
                <a:gd name="connsiteY14" fmla="*/ 666584 h 1639452"/>
                <a:gd name="connsiteX15" fmla="*/ 1066462 w 2382252"/>
                <a:gd name="connsiteY15" fmla="*/ 553864 h 1639452"/>
                <a:gd name="connsiteX16" fmla="*/ 1281016 w 2382252"/>
                <a:gd name="connsiteY16" fmla="*/ 540423 h 1639452"/>
                <a:gd name="connsiteX17" fmla="*/ 1276343 w 2382252"/>
                <a:gd name="connsiteY17" fmla="*/ 331508 h 1639452"/>
                <a:gd name="connsiteX18" fmla="*/ 1825279 w 2382252"/>
                <a:gd name="connsiteY18" fmla="*/ 330354 h 1639452"/>
                <a:gd name="connsiteX19" fmla="*/ 1827061 w 2382252"/>
                <a:gd name="connsiteY19" fmla="*/ 0 h 1639452"/>
                <a:gd name="connsiteX20" fmla="*/ 2382252 w 2382252"/>
                <a:gd name="connsiteY20" fmla="*/ 16821 h 1639452"/>
                <a:gd name="connsiteX0" fmla="*/ 0 w 2382252"/>
                <a:gd name="connsiteY0" fmla="*/ 1639451 h 1639452"/>
                <a:gd name="connsiteX1" fmla="*/ 375276 w 2382252"/>
                <a:gd name="connsiteY1" fmla="*/ 1402949 h 1639452"/>
                <a:gd name="connsiteX2" fmla="*/ 401680 w 2382252"/>
                <a:gd name="connsiteY2" fmla="*/ 1404558 h 1639452"/>
                <a:gd name="connsiteX3" fmla="*/ 401697 w 2382252"/>
                <a:gd name="connsiteY3" fmla="*/ 1265784 h 1639452"/>
                <a:gd name="connsiteX4" fmla="*/ 484379 w 2382252"/>
                <a:gd name="connsiteY4" fmla="*/ 1283017 h 1639452"/>
                <a:gd name="connsiteX5" fmla="*/ 490287 w 2382252"/>
                <a:gd name="connsiteY5" fmla="*/ 1060940 h 1639452"/>
                <a:gd name="connsiteX6" fmla="*/ 548587 w 2382252"/>
                <a:gd name="connsiteY6" fmla="*/ 1066679 h 1639452"/>
                <a:gd name="connsiteX7" fmla="*/ 548450 w 2382252"/>
                <a:gd name="connsiteY7" fmla="*/ 885273 h 1639452"/>
                <a:gd name="connsiteX8" fmla="*/ 705747 w 2382252"/>
                <a:gd name="connsiteY8" fmla="*/ 891563 h 1639452"/>
                <a:gd name="connsiteX9" fmla="*/ 707575 w 2382252"/>
                <a:gd name="connsiteY9" fmla="*/ 799345 h 1639452"/>
                <a:gd name="connsiteX10" fmla="*/ 817838 w 2382252"/>
                <a:gd name="connsiteY10" fmla="*/ 825820 h 1639452"/>
                <a:gd name="connsiteX11" fmla="*/ 819511 w 2382252"/>
                <a:gd name="connsiteY11" fmla="*/ 743020 h 1639452"/>
                <a:gd name="connsiteX12" fmla="*/ 921346 w 2382252"/>
                <a:gd name="connsiteY12" fmla="*/ 759178 h 1639452"/>
                <a:gd name="connsiteX13" fmla="*/ 922184 w 2382252"/>
                <a:gd name="connsiteY13" fmla="*/ 646475 h 1639452"/>
                <a:gd name="connsiteX14" fmla="*/ 1069718 w 2382252"/>
                <a:gd name="connsiteY14" fmla="*/ 666584 h 1639452"/>
                <a:gd name="connsiteX15" fmla="*/ 1066462 w 2382252"/>
                <a:gd name="connsiteY15" fmla="*/ 553864 h 1639452"/>
                <a:gd name="connsiteX16" fmla="*/ 1281016 w 2382252"/>
                <a:gd name="connsiteY16" fmla="*/ 540423 h 1639452"/>
                <a:gd name="connsiteX17" fmla="*/ 1276343 w 2382252"/>
                <a:gd name="connsiteY17" fmla="*/ 331508 h 1639452"/>
                <a:gd name="connsiteX18" fmla="*/ 1825279 w 2382252"/>
                <a:gd name="connsiteY18" fmla="*/ 330354 h 1639452"/>
                <a:gd name="connsiteX19" fmla="*/ 1827061 w 2382252"/>
                <a:gd name="connsiteY19" fmla="*/ 0 h 1639452"/>
                <a:gd name="connsiteX20" fmla="*/ 2382252 w 2382252"/>
                <a:gd name="connsiteY20" fmla="*/ 16821 h 1639452"/>
                <a:gd name="connsiteX0" fmla="*/ 0 w 2382252"/>
                <a:gd name="connsiteY0" fmla="*/ 1639451 h 1639452"/>
                <a:gd name="connsiteX1" fmla="*/ 322774 w 2382252"/>
                <a:gd name="connsiteY1" fmla="*/ 1570927 h 1639452"/>
                <a:gd name="connsiteX2" fmla="*/ 375276 w 2382252"/>
                <a:gd name="connsiteY2" fmla="*/ 1402949 h 1639452"/>
                <a:gd name="connsiteX3" fmla="*/ 401680 w 2382252"/>
                <a:gd name="connsiteY3" fmla="*/ 1404558 h 1639452"/>
                <a:gd name="connsiteX4" fmla="*/ 401697 w 2382252"/>
                <a:gd name="connsiteY4" fmla="*/ 1265784 h 1639452"/>
                <a:gd name="connsiteX5" fmla="*/ 484379 w 2382252"/>
                <a:gd name="connsiteY5" fmla="*/ 1283017 h 1639452"/>
                <a:gd name="connsiteX6" fmla="*/ 490287 w 2382252"/>
                <a:gd name="connsiteY6" fmla="*/ 1060940 h 1639452"/>
                <a:gd name="connsiteX7" fmla="*/ 548587 w 2382252"/>
                <a:gd name="connsiteY7" fmla="*/ 1066679 h 1639452"/>
                <a:gd name="connsiteX8" fmla="*/ 548450 w 2382252"/>
                <a:gd name="connsiteY8" fmla="*/ 885273 h 1639452"/>
                <a:gd name="connsiteX9" fmla="*/ 705747 w 2382252"/>
                <a:gd name="connsiteY9" fmla="*/ 891563 h 1639452"/>
                <a:gd name="connsiteX10" fmla="*/ 707575 w 2382252"/>
                <a:gd name="connsiteY10" fmla="*/ 799345 h 1639452"/>
                <a:gd name="connsiteX11" fmla="*/ 817838 w 2382252"/>
                <a:gd name="connsiteY11" fmla="*/ 825820 h 1639452"/>
                <a:gd name="connsiteX12" fmla="*/ 819511 w 2382252"/>
                <a:gd name="connsiteY12" fmla="*/ 743020 h 1639452"/>
                <a:gd name="connsiteX13" fmla="*/ 921346 w 2382252"/>
                <a:gd name="connsiteY13" fmla="*/ 759178 h 1639452"/>
                <a:gd name="connsiteX14" fmla="*/ 922184 w 2382252"/>
                <a:gd name="connsiteY14" fmla="*/ 646475 h 1639452"/>
                <a:gd name="connsiteX15" fmla="*/ 1069718 w 2382252"/>
                <a:gd name="connsiteY15" fmla="*/ 666584 h 1639452"/>
                <a:gd name="connsiteX16" fmla="*/ 1066462 w 2382252"/>
                <a:gd name="connsiteY16" fmla="*/ 553864 h 1639452"/>
                <a:gd name="connsiteX17" fmla="*/ 1281016 w 2382252"/>
                <a:gd name="connsiteY17" fmla="*/ 540423 h 1639452"/>
                <a:gd name="connsiteX18" fmla="*/ 1276343 w 2382252"/>
                <a:gd name="connsiteY18" fmla="*/ 331508 h 1639452"/>
                <a:gd name="connsiteX19" fmla="*/ 1825279 w 2382252"/>
                <a:gd name="connsiteY19" fmla="*/ 330354 h 1639452"/>
                <a:gd name="connsiteX20" fmla="*/ 1827061 w 2382252"/>
                <a:gd name="connsiteY20" fmla="*/ 0 h 1639452"/>
                <a:gd name="connsiteX21" fmla="*/ 2382252 w 2382252"/>
                <a:gd name="connsiteY21" fmla="*/ 16821 h 1639452"/>
                <a:gd name="connsiteX0" fmla="*/ 0 w 2382252"/>
                <a:gd name="connsiteY0" fmla="*/ 1639451 h 1639452"/>
                <a:gd name="connsiteX1" fmla="*/ 322774 w 2382252"/>
                <a:gd name="connsiteY1" fmla="*/ 1570927 h 1639452"/>
                <a:gd name="connsiteX2" fmla="*/ 375276 w 2382252"/>
                <a:gd name="connsiteY2" fmla="*/ 1402949 h 1639452"/>
                <a:gd name="connsiteX3" fmla="*/ 401680 w 2382252"/>
                <a:gd name="connsiteY3" fmla="*/ 1404558 h 1639452"/>
                <a:gd name="connsiteX4" fmla="*/ 401697 w 2382252"/>
                <a:gd name="connsiteY4" fmla="*/ 1265784 h 1639452"/>
                <a:gd name="connsiteX5" fmla="*/ 484379 w 2382252"/>
                <a:gd name="connsiteY5" fmla="*/ 1283017 h 1639452"/>
                <a:gd name="connsiteX6" fmla="*/ 490287 w 2382252"/>
                <a:gd name="connsiteY6" fmla="*/ 1060940 h 1639452"/>
                <a:gd name="connsiteX7" fmla="*/ 548587 w 2382252"/>
                <a:gd name="connsiteY7" fmla="*/ 1066679 h 1639452"/>
                <a:gd name="connsiteX8" fmla="*/ 548450 w 2382252"/>
                <a:gd name="connsiteY8" fmla="*/ 885273 h 1639452"/>
                <a:gd name="connsiteX9" fmla="*/ 705747 w 2382252"/>
                <a:gd name="connsiteY9" fmla="*/ 891563 h 1639452"/>
                <a:gd name="connsiteX10" fmla="*/ 707575 w 2382252"/>
                <a:gd name="connsiteY10" fmla="*/ 799345 h 1639452"/>
                <a:gd name="connsiteX11" fmla="*/ 817838 w 2382252"/>
                <a:gd name="connsiteY11" fmla="*/ 825820 h 1639452"/>
                <a:gd name="connsiteX12" fmla="*/ 819511 w 2382252"/>
                <a:gd name="connsiteY12" fmla="*/ 743020 h 1639452"/>
                <a:gd name="connsiteX13" fmla="*/ 921346 w 2382252"/>
                <a:gd name="connsiteY13" fmla="*/ 759178 h 1639452"/>
                <a:gd name="connsiteX14" fmla="*/ 922184 w 2382252"/>
                <a:gd name="connsiteY14" fmla="*/ 646475 h 1639452"/>
                <a:gd name="connsiteX15" fmla="*/ 1069718 w 2382252"/>
                <a:gd name="connsiteY15" fmla="*/ 666584 h 1639452"/>
                <a:gd name="connsiteX16" fmla="*/ 1066462 w 2382252"/>
                <a:gd name="connsiteY16" fmla="*/ 553864 h 1639452"/>
                <a:gd name="connsiteX17" fmla="*/ 1281016 w 2382252"/>
                <a:gd name="connsiteY17" fmla="*/ 540423 h 1639452"/>
                <a:gd name="connsiteX18" fmla="*/ 1276343 w 2382252"/>
                <a:gd name="connsiteY18" fmla="*/ 331508 h 1639452"/>
                <a:gd name="connsiteX19" fmla="*/ 1825279 w 2382252"/>
                <a:gd name="connsiteY19" fmla="*/ 330354 h 1639452"/>
                <a:gd name="connsiteX20" fmla="*/ 1827061 w 2382252"/>
                <a:gd name="connsiteY20" fmla="*/ 0 h 1639452"/>
                <a:gd name="connsiteX21" fmla="*/ 2382252 w 2382252"/>
                <a:gd name="connsiteY21" fmla="*/ 16821 h 1639452"/>
                <a:gd name="connsiteX0" fmla="*/ 0 w 2382252"/>
                <a:gd name="connsiteY0" fmla="*/ 1639451 h 1639452"/>
                <a:gd name="connsiteX1" fmla="*/ 322774 w 2382252"/>
                <a:gd name="connsiteY1" fmla="*/ 1570927 h 1639452"/>
                <a:gd name="connsiteX2" fmla="*/ 375276 w 2382252"/>
                <a:gd name="connsiteY2" fmla="*/ 1402949 h 1639452"/>
                <a:gd name="connsiteX3" fmla="*/ 401680 w 2382252"/>
                <a:gd name="connsiteY3" fmla="*/ 1404558 h 1639452"/>
                <a:gd name="connsiteX4" fmla="*/ 401697 w 2382252"/>
                <a:gd name="connsiteY4" fmla="*/ 1265784 h 1639452"/>
                <a:gd name="connsiteX5" fmla="*/ 484379 w 2382252"/>
                <a:gd name="connsiteY5" fmla="*/ 1283017 h 1639452"/>
                <a:gd name="connsiteX6" fmla="*/ 490287 w 2382252"/>
                <a:gd name="connsiteY6" fmla="*/ 1060940 h 1639452"/>
                <a:gd name="connsiteX7" fmla="*/ 548587 w 2382252"/>
                <a:gd name="connsiteY7" fmla="*/ 1066679 h 1639452"/>
                <a:gd name="connsiteX8" fmla="*/ 548450 w 2382252"/>
                <a:gd name="connsiteY8" fmla="*/ 885273 h 1639452"/>
                <a:gd name="connsiteX9" fmla="*/ 705747 w 2382252"/>
                <a:gd name="connsiteY9" fmla="*/ 891563 h 1639452"/>
                <a:gd name="connsiteX10" fmla="*/ 707575 w 2382252"/>
                <a:gd name="connsiteY10" fmla="*/ 799345 h 1639452"/>
                <a:gd name="connsiteX11" fmla="*/ 817838 w 2382252"/>
                <a:gd name="connsiteY11" fmla="*/ 825820 h 1639452"/>
                <a:gd name="connsiteX12" fmla="*/ 819511 w 2382252"/>
                <a:gd name="connsiteY12" fmla="*/ 743020 h 1639452"/>
                <a:gd name="connsiteX13" fmla="*/ 921346 w 2382252"/>
                <a:gd name="connsiteY13" fmla="*/ 759178 h 1639452"/>
                <a:gd name="connsiteX14" fmla="*/ 922184 w 2382252"/>
                <a:gd name="connsiteY14" fmla="*/ 646475 h 1639452"/>
                <a:gd name="connsiteX15" fmla="*/ 1069718 w 2382252"/>
                <a:gd name="connsiteY15" fmla="*/ 666584 h 1639452"/>
                <a:gd name="connsiteX16" fmla="*/ 1066462 w 2382252"/>
                <a:gd name="connsiteY16" fmla="*/ 553864 h 1639452"/>
                <a:gd name="connsiteX17" fmla="*/ 1281016 w 2382252"/>
                <a:gd name="connsiteY17" fmla="*/ 540423 h 1639452"/>
                <a:gd name="connsiteX18" fmla="*/ 1276343 w 2382252"/>
                <a:gd name="connsiteY18" fmla="*/ 331508 h 1639452"/>
                <a:gd name="connsiteX19" fmla="*/ 1825279 w 2382252"/>
                <a:gd name="connsiteY19" fmla="*/ 330354 h 1639452"/>
                <a:gd name="connsiteX20" fmla="*/ 1827061 w 2382252"/>
                <a:gd name="connsiteY20" fmla="*/ 0 h 1639452"/>
                <a:gd name="connsiteX21" fmla="*/ 2382252 w 2382252"/>
                <a:gd name="connsiteY21" fmla="*/ 16821 h 1639452"/>
                <a:gd name="connsiteX0" fmla="*/ 0 w 2375093"/>
                <a:gd name="connsiteY0" fmla="*/ 1590456 h 1590456"/>
                <a:gd name="connsiteX1" fmla="*/ 315615 w 2375093"/>
                <a:gd name="connsiteY1" fmla="*/ 1570927 h 1590456"/>
                <a:gd name="connsiteX2" fmla="*/ 368117 w 2375093"/>
                <a:gd name="connsiteY2" fmla="*/ 1402949 h 1590456"/>
                <a:gd name="connsiteX3" fmla="*/ 394521 w 2375093"/>
                <a:gd name="connsiteY3" fmla="*/ 1404558 h 1590456"/>
                <a:gd name="connsiteX4" fmla="*/ 394538 w 2375093"/>
                <a:gd name="connsiteY4" fmla="*/ 1265784 h 1590456"/>
                <a:gd name="connsiteX5" fmla="*/ 477220 w 2375093"/>
                <a:gd name="connsiteY5" fmla="*/ 1283017 h 1590456"/>
                <a:gd name="connsiteX6" fmla="*/ 483128 w 2375093"/>
                <a:gd name="connsiteY6" fmla="*/ 1060940 h 1590456"/>
                <a:gd name="connsiteX7" fmla="*/ 541428 w 2375093"/>
                <a:gd name="connsiteY7" fmla="*/ 1066679 h 1590456"/>
                <a:gd name="connsiteX8" fmla="*/ 541291 w 2375093"/>
                <a:gd name="connsiteY8" fmla="*/ 885273 h 1590456"/>
                <a:gd name="connsiteX9" fmla="*/ 698588 w 2375093"/>
                <a:gd name="connsiteY9" fmla="*/ 891563 h 1590456"/>
                <a:gd name="connsiteX10" fmla="*/ 700416 w 2375093"/>
                <a:gd name="connsiteY10" fmla="*/ 799345 h 1590456"/>
                <a:gd name="connsiteX11" fmla="*/ 810679 w 2375093"/>
                <a:gd name="connsiteY11" fmla="*/ 825820 h 1590456"/>
                <a:gd name="connsiteX12" fmla="*/ 812352 w 2375093"/>
                <a:gd name="connsiteY12" fmla="*/ 743020 h 1590456"/>
                <a:gd name="connsiteX13" fmla="*/ 914187 w 2375093"/>
                <a:gd name="connsiteY13" fmla="*/ 759178 h 1590456"/>
                <a:gd name="connsiteX14" fmla="*/ 915025 w 2375093"/>
                <a:gd name="connsiteY14" fmla="*/ 646475 h 1590456"/>
                <a:gd name="connsiteX15" fmla="*/ 1062559 w 2375093"/>
                <a:gd name="connsiteY15" fmla="*/ 666584 h 1590456"/>
                <a:gd name="connsiteX16" fmla="*/ 1059303 w 2375093"/>
                <a:gd name="connsiteY16" fmla="*/ 553864 h 1590456"/>
                <a:gd name="connsiteX17" fmla="*/ 1273857 w 2375093"/>
                <a:gd name="connsiteY17" fmla="*/ 540423 h 1590456"/>
                <a:gd name="connsiteX18" fmla="*/ 1269184 w 2375093"/>
                <a:gd name="connsiteY18" fmla="*/ 331508 h 1590456"/>
                <a:gd name="connsiteX19" fmla="*/ 1818120 w 2375093"/>
                <a:gd name="connsiteY19" fmla="*/ 330354 h 1590456"/>
                <a:gd name="connsiteX20" fmla="*/ 1819902 w 2375093"/>
                <a:gd name="connsiteY20" fmla="*/ 0 h 1590456"/>
                <a:gd name="connsiteX21" fmla="*/ 2375093 w 2375093"/>
                <a:gd name="connsiteY21" fmla="*/ 16821 h 1590456"/>
                <a:gd name="connsiteX0" fmla="*/ 0 w 2384639"/>
                <a:gd name="connsiteY0" fmla="*/ 1590456 h 1590456"/>
                <a:gd name="connsiteX1" fmla="*/ 325161 w 2384639"/>
                <a:gd name="connsiteY1" fmla="*/ 1570927 h 1590456"/>
                <a:gd name="connsiteX2" fmla="*/ 377663 w 2384639"/>
                <a:gd name="connsiteY2" fmla="*/ 1402949 h 1590456"/>
                <a:gd name="connsiteX3" fmla="*/ 404067 w 2384639"/>
                <a:gd name="connsiteY3" fmla="*/ 1404558 h 1590456"/>
                <a:gd name="connsiteX4" fmla="*/ 404084 w 2384639"/>
                <a:gd name="connsiteY4" fmla="*/ 1265784 h 1590456"/>
                <a:gd name="connsiteX5" fmla="*/ 486766 w 2384639"/>
                <a:gd name="connsiteY5" fmla="*/ 1283017 h 1590456"/>
                <a:gd name="connsiteX6" fmla="*/ 492674 w 2384639"/>
                <a:gd name="connsiteY6" fmla="*/ 1060940 h 1590456"/>
                <a:gd name="connsiteX7" fmla="*/ 550974 w 2384639"/>
                <a:gd name="connsiteY7" fmla="*/ 1066679 h 1590456"/>
                <a:gd name="connsiteX8" fmla="*/ 550837 w 2384639"/>
                <a:gd name="connsiteY8" fmla="*/ 885273 h 1590456"/>
                <a:gd name="connsiteX9" fmla="*/ 708134 w 2384639"/>
                <a:gd name="connsiteY9" fmla="*/ 891563 h 1590456"/>
                <a:gd name="connsiteX10" fmla="*/ 709962 w 2384639"/>
                <a:gd name="connsiteY10" fmla="*/ 799345 h 1590456"/>
                <a:gd name="connsiteX11" fmla="*/ 820225 w 2384639"/>
                <a:gd name="connsiteY11" fmla="*/ 825820 h 1590456"/>
                <a:gd name="connsiteX12" fmla="*/ 821898 w 2384639"/>
                <a:gd name="connsiteY12" fmla="*/ 743020 h 1590456"/>
                <a:gd name="connsiteX13" fmla="*/ 923733 w 2384639"/>
                <a:gd name="connsiteY13" fmla="*/ 759178 h 1590456"/>
                <a:gd name="connsiteX14" fmla="*/ 924571 w 2384639"/>
                <a:gd name="connsiteY14" fmla="*/ 646475 h 1590456"/>
                <a:gd name="connsiteX15" fmla="*/ 1072105 w 2384639"/>
                <a:gd name="connsiteY15" fmla="*/ 666584 h 1590456"/>
                <a:gd name="connsiteX16" fmla="*/ 1068849 w 2384639"/>
                <a:gd name="connsiteY16" fmla="*/ 553864 h 1590456"/>
                <a:gd name="connsiteX17" fmla="*/ 1283403 w 2384639"/>
                <a:gd name="connsiteY17" fmla="*/ 540423 h 1590456"/>
                <a:gd name="connsiteX18" fmla="*/ 1278730 w 2384639"/>
                <a:gd name="connsiteY18" fmla="*/ 331508 h 1590456"/>
                <a:gd name="connsiteX19" fmla="*/ 1827666 w 2384639"/>
                <a:gd name="connsiteY19" fmla="*/ 330354 h 1590456"/>
                <a:gd name="connsiteX20" fmla="*/ 1829448 w 2384639"/>
                <a:gd name="connsiteY20" fmla="*/ 0 h 1590456"/>
                <a:gd name="connsiteX21" fmla="*/ 2384639 w 2384639"/>
                <a:gd name="connsiteY21" fmla="*/ 16821 h 1590456"/>
                <a:gd name="connsiteX0" fmla="*/ 0 w 2384639"/>
                <a:gd name="connsiteY0" fmla="*/ 1590456 h 1593744"/>
                <a:gd name="connsiteX1" fmla="*/ 325161 w 2384639"/>
                <a:gd name="connsiteY1" fmla="*/ 1570927 h 1593744"/>
                <a:gd name="connsiteX2" fmla="*/ 377663 w 2384639"/>
                <a:gd name="connsiteY2" fmla="*/ 1402949 h 1593744"/>
                <a:gd name="connsiteX3" fmla="*/ 404067 w 2384639"/>
                <a:gd name="connsiteY3" fmla="*/ 1404558 h 1593744"/>
                <a:gd name="connsiteX4" fmla="*/ 404084 w 2384639"/>
                <a:gd name="connsiteY4" fmla="*/ 1265784 h 1593744"/>
                <a:gd name="connsiteX5" fmla="*/ 486766 w 2384639"/>
                <a:gd name="connsiteY5" fmla="*/ 1283017 h 1593744"/>
                <a:gd name="connsiteX6" fmla="*/ 492674 w 2384639"/>
                <a:gd name="connsiteY6" fmla="*/ 1060940 h 1593744"/>
                <a:gd name="connsiteX7" fmla="*/ 550974 w 2384639"/>
                <a:gd name="connsiteY7" fmla="*/ 1066679 h 1593744"/>
                <a:gd name="connsiteX8" fmla="*/ 550837 w 2384639"/>
                <a:gd name="connsiteY8" fmla="*/ 885273 h 1593744"/>
                <a:gd name="connsiteX9" fmla="*/ 708134 w 2384639"/>
                <a:gd name="connsiteY9" fmla="*/ 891563 h 1593744"/>
                <a:gd name="connsiteX10" fmla="*/ 709962 w 2384639"/>
                <a:gd name="connsiteY10" fmla="*/ 799345 h 1593744"/>
                <a:gd name="connsiteX11" fmla="*/ 820225 w 2384639"/>
                <a:gd name="connsiteY11" fmla="*/ 825820 h 1593744"/>
                <a:gd name="connsiteX12" fmla="*/ 821898 w 2384639"/>
                <a:gd name="connsiteY12" fmla="*/ 743020 h 1593744"/>
                <a:gd name="connsiteX13" fmla="*/ 923733 w 2384639"/>
                <a:gd name="connsiteY13" fmla="*/ 759178 h 1593744"/>
                <a:gd name="connsiteX14" fmla="*/ 924571 w 2384639"/>
                <a:gd name="connsiteY14" fmla="*/ 646475 h 1593744"/>
                <a:gd name="connsiteX15" fmla="*/ 1072105 w 2384639"/>
                <a:gd name="connsiteY15" fmla="*/ 666584 h 1593744"/>
                <a:gd name="connsiteX16" fmla="*/ 1068849 w 2384639"/>
                <a:gd name="connsiteY16" fmla="*/ 553864 h 1593744"/>
                <a:gd name="connsiteX17" fmla="*/ 1283403 w 2384639"/>
                <a:gd name="connsiteY17" fmla="*/ 540423 h 1593744"/>
                <a:gd name="connsiteX18" fmla="*/ 1278730 w 2384639"/>
                <a:gd name="connsiteY18" fmla="*/ 331508 h 1593744"/>
                <a:gd name="connsiteX19" fmla="*/ 1827666 w 2384639"/>
                <a:gd name="connsiteY19" fmla="*/ 330354 h 1593744"/>
                <a:gd name="connsiteX20" fmla="*/ 1829448 w 2384639"/>
                <a:gd name="connsiteY20" fmla="*/ 0 h 1593744"/>
                <a:gd name="connsiteX21" fmla="*/ 2384639 w 2384639"/>
                <a:gd name="connsiteY21" fmla="*/ 16821 h 1593744"/>
                <a:gd name="connsiteX0" fmla="*/ 0 w 2384639"/>
                <a:gd name="connsiteY0" fmla="*/ 1590456 h 1593744"/>
                <a:gd name="connsiteX1" fmla="*/ 325161 w 2384639"/>
                <a:gd name="connsiteY1" fmla="*/ 1570927 h 1593744"/>
                <a:gd name="connsiteX2" fmla="*/ 377663 w 2384639"/>
                <a:gd name="connsiteY2" fmla="*/ 1402949 h 1593744"/>
                <a:gd name="connsiteX3" fmla="*/ 404067 w 2384639"/>
                <a:gd name="connsiteY3" fmla="*/ 1404558 h 1593744"/>
                <a:gd name="connsiteX4" fmla="*/ 404084 w 2384639"/>
                <a:gd name="connsiteY4" fmla="*/ 1286780 h 1593744"/>
                <a:gd name="connsiteX5" fmla="*/ 486766 w 2384639"/>
                <a:gd name="connsiteY5" fmla="*/ 1283017 h 1593744"/>
                <a:gd name="connsiteX6" fmla="*/ 492674 w 2384639"/>
                <a:gd name="connsiteY6" fmla="*/ 1060940 h 1593744"/>
                <a:gd name="connsiteX7" fmla="*/ 550974 w 2384639"/>
                <a:gd name="connsiteY7" fmla="*/ 1066679 h 1593744"/>
                <a:gd name="connsiteX8" fmla="*/ 550837 w 2384639"/>
                <a:gd name="connsiteY8" fmla="*/ 885273 h 1593744"/>
                <a:gd name="connsiteX9" fmla="*/ 708134 w 2384639"/>
                <a:gd name="connsiteY9" fmla="*/ 891563 h 1593744"/>
                <a:gd name="connsiteX10" fmla="*/ 709962 w 2384639"/>
                <a:gd name="connsiteY10" fmla="*/ 799345 h 1593744"/>
                <a:gd name="connsiteX11" fmla="*/ 820225 w 2384639"/>
                <a:gd name="connsiteY11" fmla="*/ 825820 h 1593744"/>
                <a:gd name="connsiteX12" fmla="*/ 821898 w 2384639"/>
                <a:gd name="connsiteY12" fmla="*/ 743020 h 1593744"/>
                <a:gd name="connsiteX13" fmla="*/ 923733 w 2384639"/>
                <a:gd name="connsiteY13" fmla="*/ 759178 h 1593744"/>
                <a:gd name="connsiteX14" fmla="*/ 924571 w 2384639"/>
                <a:gd name="connsiteY14" fmla="*/ 646475 h 1593744"/>
                <a:gd name="connsiteX15" fmla="*/ 1072105 w 2384639"/>
                <a:gd name="connsiteY15" fmla="*/ 666584 h 1593744"/>
                <a:gd name="connsiteX16" fmla="*/ 1068849 w 2384639"/>
                <a:gd name="connsiteY16" fmla="*/ 553864 h 1593744"/>
                <a:gd name="connsiteX17" fmla="*/ 1283403 w 2384639"/>
                <a:gd name="connsiteY17" fmla="*/ 540423 h 1593744"/>
                <a:gd name="connsiteX18" fmla="*/ 1278730 w 2384639"/>
                <a:gd name="connsiteY18" fmla="*/ 331508 h 1593744"/>
                <a:gd name="connsiteX19" fmla="*/ 1827666 w 2384639"/>
                <a:gd name="connsiteY19" fmla="*/ 330354 h 1593744"/>
                <a:gd name="connsiteX20" fmla="*/ 1829448 w 2384639"/>
                <a:gd name="connsiteY20" fmla="*/ 0 h 1593744"/>
                <a:gd name="connsiteX21" fmla="*/ 2384639 w 2384639"/>
                <a:gd name="connsiteY21" fmla="*/ 16821 h 1593744"/>
                <a:gd name="connsiteX0" fmla="*/ 0 w 2384639"/>
                <a:gd name="connsiteY0" fmla="*/ 1590456 h 1593744"/>
                <a:gd name="connsiteX1" fmla="*/ 325161 w 2384639"/>
                <a:gd name="connsiteY1" fmla="*/ 1570927 h 1593744"/>
                <a:gd name="connsiteX2" fmla="*/ 372889 w 2384639"/>
                <a:gd name="connsiteY2" fmla="*/ 1416946 h 1593744"/>
                <a:gd name="connsiteX3" fmla="*/ 404067 w 2384639"/>
                <a:gd name="connsiteY3" fmla="*/ 1404558 h 1593744"/>
                <a:gd name="connsiteX4" fmla="*/ 404084 w 2384639"/>
                <a:gd name="connsiteY4" fmla="*/ 1286780 h 1593744"/>
                <a:gd name="connsiteX5" fmla="*/ 486766 w 2384639"/>
                <a:gd name="connsiteY5" fmla="*/ 1283017 h 1593744"/>
                <a:gd name="connsiteX6" fmla="*/ 492674 w 2384639"/>
                <a:gd name="connsiteY6" fmla="*/ 1060940 h 1593744"/>
                <a:gd name="connsiteX7" fmla="*/ 550974 w 2384639"/>
                <a:gd name="connsiteY7" fmla="*/ 1066679 h 1593744"/>
                <a:gd name="connsiteX8" fmla="*/ 550837 w 2384639"/>
                <a:gd name="connsiteY8" fmla="*/ 885273 h 1593744"/>
                <a:gd name="connsiteX9" fmla="*/ 708134 w 2384639"/>
                <a:gd name="connsiteY9" fmla="*/ 891563 h 1593744"/>
                <a:gd name="connsiteX10" fmla="*/ 709962 w 2384639"/>
                <a:gd name="connsiteY10" fmla="*/ 799345 h 1593744"/>
                <a:gd name="connsiteX11" fmla="*/ 820225 w 2384639"/>
                <a:gd name="connsiteY11" fmla="*/ 825820 h 1593744"/>
                <a:gd name="connsiteX12" fmla="*/ 821898 w 2384639"/>
                <a:gd name="connsiteY12" fmla="*/ 743020 h 1593744"/>
                <a:gd name="connsiteX13" fmla="*/ 923733 w 2384639"/>
                <a:gd name="connsiteY13" fmla="*/ 759178 h 1593744"/>
                <a:gd name="connsiteX14" fmla="*/ 924571 w 2384639"/>
                <a:gd name="connsiteY14" fmla="*/ 646475 h 1593744"/>
                <a:gd name="connsiteX15" fmla="*/ 1072105 w 2384639"/>
                <a:gd name="connsiteY15" fmla="*/ 666584 h 1593744"/>
                <a:gd name="connsiteX16" fmla="*/ 1068849 w 2384639"/>
                <a:gd name="connsiteY16" fmla="*/ 553864 h 1593744"/>
                <a:gd name="connsiteX17" fmla="*/ 1283403 w 2384639"/>
                <a:gd name="connsiteY17" fmla="*/ 540423 h 1593744"/>
                <a:gd name="connsiteX18" fmla="*/ 1278730 w 2384639"/>
                <a:gd name="connsiteY18" fmla="*/ 331508 h 1593744"/>
                <a:gd name="connsiteX19" fmla="*/ 1827666 w 2384639"/>
                <a:gd name="connsiteY19" fmla="*/ 330354 h 1593744"/>
                <a:gd name="connsiteX20" fmla="*/ 1829448 w 2384639"/>
                <a:gd name="connsiteY20" fmla="*/ 0 h 1593744"/>
                <a:gd name="connsiteX21" fmla="*/ 2384639 w 2384639"/>
                <a:gd name="connsiteY21" fmla="*/ 16821 h 1593744"/>
                <a:gd name="connsiteX0" fmla="*/ 0 w 2384639"/>
                <a:gd name="connsiteY0" fmla="*/ 1590456 h 1599693"/>
                <a:gd name="connsiteX1" fmla="*/ 351413 w 2384639"/>
                <a:gd name="connsiteY1" fmla="*/ 1584923 h 1599693"/>
                <a:gd name="connsiteX2" fmla="*/ 372889 w 2384639"/>
                <a:gd name="connsiteY2" fmla="*/ 1416946 h 1599693"/>
                <a:gd name="connsiteX3" fmla="*/ 404067 w 2384639"/>
                <a:gd name="connsiteY3" fmla="*/ 1404558 h 1599693"/>
                <a:gd name="connsiteX4" fmla="*/ 404084 w 2384639"/>
                <a:gd name="connsiteY4" fmla="*/ 1286780 h 1599693"/>
                <a:gd name="connsiteX5" fmla="*/ 486766 w 2384639"/>
                <a:gd name="connsiteY5" fmla="*/ 1283017 h 1599693"/>
                <a:gd name="connsiteX6" fmla="*/ 492674 w 2384639"/>
                <a:gd name="connsiteY6" fmla="*/ 1060940 h 1599693"/>
                <a:gd name="connsiteX7" fmla="*/ 550974 w 2384639"/>
                <a:gd name="connsiteY7" fmla="*/ 1066679 h 1599693"/>
                <a:gd name="connsiteX8" fmla="*/ 550837 w 2384639"/>
                <a:gd name="connsiteY8" fmla="*/ 885273 h 1599693"/>
                <a:gd name="connsiteX9" fmla="*/ 708134 w 2384639"/>
                <a:gd name="connsiteY9" fmla="*/ 891563 h 1599693"/>
                <a:gd name="connsiteX10" fmla="*/ 709962 w 2384639"/>
                <a:gd name="connsiteY10" fmla="*/ 799345 h 1599693"/>
                <a:gd name="connsiteX11" fmla="*/ 820225 w 2384639"/>
                <a:gd name="connsiteY11" fmla="*/ 825820 h 1599693"/>
                <a:gd name="connsiteX12" fmla="*/ 821898 w 2384639"/>
                <a:gd name="connsiteY12" fmla="*/ 743020 h 1599693"/>
                <a:gd name="connsiteX13" fmla="*/ 923733 w 2384639"/>
                <a:gd name="connsiteY13" fmla="*/ 759178 h 1599693"/>
                <a:gd name="connsiteX14" fmla="*/ 924571 w 2384639"/>
                <a:gd name="connsiteY14" fmla="*/ 646475 h 1599693"/>
                <a:gd name="connsiteX15" fmla="*/ 1072105 w 2384639"/>
                <a:gd name="connsiteY15" fmla="*/ 666584 h 1599693"/>
                <a:gd name="connsiteX16" fmla="*/ 1068849 w 2384639"/>
                <a:gd name="connsiteY16" fmla="*/ 553864 h 1599693"/>
                <a:gd name="connsiteX17" fmla="*/ 1283403 w 2384639"/>
                <a:gd name="connsiteY17" fmla="*/ 540423 h 1599693"/>
                <a:gd name="connsiteX18" fmla="*/ 1278730 w 2384639"/>
                <a:gd name="connsiteY18" fmla="*/ 331508 h 1599693"/>
                <a:gd name="connsiteX19" fmla="*/ 1827666 w 2384639"/>
                <a:gd name="connsiteY19" fmla="*/ 330354 h 1599693"/>
                <a:gd name="connsiteX20" fmla="*/ 1829448 w 2384639"/>
                <a:gd name="connsiteY20" fmla="*/ 0 h 1599693"/>
                <a:gd name="connsiteX21" fmla="*/ 2384639 w 2384639"/>
                <a:gd name="connsiteY21" fmla="*/ 16821 h 1599693"/>
                <a:gd name="connsiteX0" fmla="*/ 0 w 2384639"/>
                <a:gd name="connsiteY0" fmla="*/ 1590456 h 1599693"/>
                <a:gd name="connsiteX1" fmla="*/ 351413 w 2384639"/>
                <a:gd name="connsiteY1" fmla="*/ 1584923 h 1599693"/>
                <a:gd name="connsiteX2" fmla="*/ 372889 w 2384639"/>
                <a:gd name="connsiteY2" fmla="*/ 1416946 h 1599693"/>
                <a:gd name="connsiteX3" fmla="*/ 404067 w 2384639"/>
                <a:gd name="connsiteY3" fmla="*/ 1404558 h 1599693"/>
                <a:gd name="connsiteX4" fmla="*/ 404084 w 2384639"/>
                <a:gd name="connsiteY4" fmla="*/ 1286780 h 1599693"/>
                <a:gd name="connsiteX5" fmla="*/ 486766 w 2384639"/>
                <a:gd name="connsiteY5" fmla="*/ 1283017 h 1599693"/>
                <a:gd name="connsiteX6" fmla="*/ 492674 w 2384639"/>
                <a:gd name="connsiteY6" fmla="*/ 1060940 h 1599693"/>
                <a:gd name="connsiteX7" fmla="*/ 550974 w 2384639"/>
                <a:gd name="connsiteY7" fmla="*/ 1066679 h 1599693"/>
                <a:gd name="connsiteX8" fmla="*/ 550837 w 2384639"/>
                <a:gd name="connsiteY8" fmla="*/ 885273 h 1599693"/>
                <a:gd name="connsiteX9" fmla="*/ 708134 w 2384639"/>
                <a:gd name="connsiteY9" fmla="*/ 891563 h 1599693"/>
                <a:gd name="connsiteX10" fmla="*/ 709962 w 2384639"/>
                <a:gd name="connsiteY10" fmla="*/ 799345 h 1599693"/>
                <a:gd name="connsiteX11" fmla="*/ 820225 w 2384639"/>
                <a:gd name="connsiteY11" fmla="*/ 825820 h 1599693"/>
                <a:gd name="connsiteX12" fmla="*/ 821898 w 2384639"/>
                <a:gd name="connsiteY12" fmla="*/ 743020 h 1599693"/>
                <a:gd name="connsiteX13" fmla="*/ 923733 w 2384639"/>
                <a:gd name="connsiteY13" fmla="*/ 759178 h 1599693"/>
                <a:gd name="connsiteX14" fmla="*/ 924571 w 2384639"/>
                <a:gd name="connsiteY14" fmla="*/ 646475 h 1599693"/>
                <a:gd name="connsiteX15" fmla="*/ 1072105 w 2384639"/>
                <a:gd name="connsiteY15" fmla="*/ 666584 h 1599693"/>
                <a:gd name="connsiteX16" fmla="*/ 1068849 w 2384639"/>
                <a:gd name="connsiteY16" fmla="*/ 553864 h 1599693"/>
                <a:gd name="connsiteX17" fmla="*/ 1283403 w 2384639"/>
                <a:gd name="connsiteY17" fmla="*/ 540423 h 1599693"/>
                <a:gd name="connsiteX18" fmla="*/ 1278730 w 2384639"/>
                <a:gd name="connsiteY18" fmla="*/ 331508 h 1599693"/>
                <a:gd name="connsiteX19" fmla="*/ 1827666 w 2384639"/>
                <a:gd name="connsiteY19" fmla="*/ 330354 h 1599693"/>
                <a:gd name="connsiteX20" fmla="*/ 1829448 w 2384639"/>
                <a:gd name="connsiteY20" fmla="*/ 0 h 1599693"/>
                <a:gd name="connsiteX21" fmla="*/ 2384639 w 2384639"/>
                <a:gd name="connsiteY21" fmla="*/ 16821 h 1599693"/>
                <a:gd name="connsiteX0" fmla="*/ 0 w 2384639"/>
                <a:gd name="connsiteY0" fmla="*/ 1590456 h 1591983"/>
                <a:gd name="connsiteX1" fmla="*/ 351413 w 2384639"/>
                <a:gd name="connsiteY1" fmla="*/ 1584923 h 1591983"/>
                <a:gd name="connsiteX2" fmla="*/ 372889 w 2384639"/>
                <a:gd name="connsiteY2" fmla="*/ 1416946 h 1591983"/>
                <a:gd name="connsiteX3" fmla="*/ 404067 w 2384639"/>
                <a:gd name="connsiteY3" fmla="*/ 1404558 h 1591983"/>
                <a:gd name="connsiteX4" fmla="*/ 404084 w 2384639"/>
                <a:gd name="connsiteY4" fmla="*/ 1286780 h 1591983"/>
                <a:gd name="connsiteX5" fmla="*/ 486766 w 2384639"/>
                <a:gd name="connsiteY5" fmla="*/ 1283017 h 1591983"/>
                <a:gd name="connsiteX6" fmla="*/ 492674 w 2384639"/>
                <a:gd name="connsiteY6" fmla="*/ 1060940 h 1591983"/>
                <a:gd name="connsiteX7" fmla="*/ 550974 w 2384639"/>
                <a:gd name="connsiteY7" fmla="*/ 1066679 h 1591983"/>
                <a:gd name="connsiteX8" fmla="*/ 550837 w 2384639"/>
                <a:gd name="connsiteY8" fmla="*/ 885273 h 1591983"/>
                <a:gd name="connsiteX9" fmla="*/ 708134 w 2384639"/>
                <a:gd name="connsiteY9" fmla="*/ 891563 h 1591983"/>
                <a:gd name="connsiteX10" fmla="*/ 709962 w 2384639"/>
                <a:gd name="connsiteY10" fmla="*/ 799345 h 1591983"/>
                <a:gd name="connsiteX11" fmla="*/ 820225 w 2384639"/>
                <a:gd name="connsiteY11" fmla="*/ 825820 h 1591983"/>
                <a:gd name="connsiteX12" fmla="*/ 821898 w 2384639"/>
                <a:gd name="connsiteY12" fmla="*/ 743020 h 1591983"/>
                <a:gd name="connsiteX13" fmla="*/ 923733 w 2384639"/>
                <a:gd name="connsiteY13" fmla="*/ 759178 h 1591983"/>
                <a:gd name="connsiteX14" fmla="*/ 924571 w 2384639"/>
                <a:gd name="connsiteY14" fmla="*/ 646475 h 1591983"/>
                <a:gd name="connsiteX15" fmla="*/ 1072105 w 2384639"/>
                <a:gd name="connsiteY15" fmla="*/ 666584 h 1591983"/>
                <a:gd name="connsiteX16" fmla="*/ 1068849 w 2384639"/>
                <a:gd name="connsiteY16" fmla="*/ 553864 h 1591983"/>
                <a:gd name="connsiteX17" fmla="*/ 1283403 w 2384639"/>
                <a:gd name="connsiteY17" fmla="*/ 540423 h 1591983"/>
                <a:gd name="connsiteX18" fmla="*/ 1278730 w 2384639"/>
                <a:gd name="connsiteY18" fmla="*/ 331508 h 1591983"/>
                <a:gd name="connsiteX19" fmla="*/ 1827666 w 2384639"/>
                <a:gd name="connsiteY19" fmla="*/ 330354 h 1591983"/>
                <a:gd name="connsiteX20" fmla="*/ 1829448 w 2384639"/>
                <a:gd name="connsiteY20" fmla="*/ 0 h 1591983"/>
                <a:gd name="connsiteX21" fmla="*/ 2384639 w 2384639"/>
                <a:gd name="connsiteY21" fmla="*/ 16821 h 1591983"/>
                <a:gd name="connsiteX0" fmla="*/ 0 w 2384639"/>
                <a:gd name="connsiteY0" fmla="*/ 1590456 h 1594753"/>
                <a:gd name="connsiteX1" fmla="*/ 351413 w 2384639"/>
                <a:gd name="connsiteY1" fmla="*/ 1584923 h 1594753"/>
                <a:gd name="connsiteX2" fmla="*/ 372889 w 2384639"/>
                <a:gd name="connsiteY2" fmla="*/ 1416946 h 1594753"/>
                <a:gd name="connsiteX3" fmla="*/ 404067 w 2384639"/>
                <a:gd name="connsiteY3" fmla="*/ 1404558 h 1594753"/>
                <a:gd name="connsiteX4" fmla="*/ 404084 w 2384639"/>
                <a:gd name="connsiteY4" fmla="*/ 1286780 h 1594753"/>
                <a:gd name="connsiteX5" fmla="*/ 486766 w 2384639"/>
                <a:gd name="connsiteY5" fmla="*/ 1283017 h 1594753"/>
                <a:gd name="connsiteX6" fmla="*/ 492674 w 2384639"/>
                <a:gd name="connsiteY6" fmla="*/ 1060940 h 1594753"/>
                <a:gd name="connsiteX7" fmla="*/ 550974 w 2384639"/>
                <a:gd name="connsiteY7" fmla="*/ 1066679 h 1594753"/>
                <a:gd name="connsiteX8" fmla="*/ 550837 w 2384639"/>
                <a:gd name="connsiteY8" fmla="*/ 885273 h 1594753"/>
                <a:gd name="connsiteX9" fmla="*/ 708134 w 2384639"/>
                <a:gd name="connsiteY9" fmla="*/ 891563 h 1594753"/>
                <a:gd name="connsiteX10" fmla="*/ 709962 w 2384639"/>
                <a:gd name="connsiteY10" fmla="*/ 799345 h 1594753"/>
                <a:gd name="connsiteX11" fmla="*/ 820225 w 2384639"/>
                <a:gd name="connsiteY11" fmla="*/ 825820 h 1594753"/>
                <a:gd name="connsiteX12" fmla="*/ 821898 w 2384639"/>
                <a:gd name="connsiteY12" fmla="*/ 743020 h 1594753"/>
                <a:gd name="connsiteX13" fmla="*/ 923733 w 2384639"/>
                <a:gd name="connsiteY13" fmla="*/ 759178 h 1594753"/>
                <a:gd name="connsiteX14" fmla="*/ 924571 w 2384639"/>
                <a:gd name="connsiteY14" fmla="*/ 646475 h 1594753"/>
                <a:gd name="connsiteX15" fmla="*/ 1072105 w 2384639"/>
                <a:gd name="connsiteY15" fmla="*/ 666584 h 1594753"/>
                <a:gd name="connsiteX16" fmla="*/ 1068849 w 2384639"/>
                <a:gd name="connsiteY16" fmla="*/ 553864 h 1594753"/>
                <a:gd name="connsiteX17" fmla="*/ 1283403 w 2384639"/>
                <a:gd name="connsiteY17" fmla="*/ 540423 h 1594753"/>
                <a:gd name="connsiteX18" fmla="*/ 1278730 w 2384639"/>
                <a:gd name="connsiteY18" fmla="*/ 331508 h 1594753"/>
                <a:gd name="connsiteX19" fmla="*/ 1827666 w 2384639"/>
                <a:gd name="connsiteY19" fmla="*/ 330354 h 1594753"/>
                <a:gd name="connsiteX20" fmla="*/ 1829448 w 2384639"/>
                <a:gd name="connsiteY20" fmla="*/ 0 h 1594753"/>
                <a:gd name="connsiteX21" fmla="*/ 2384639 w 2384639"/>
                <a:gd name="connsiteY21" fmla="*/ 16821 h 1594753"/>
                <a:gd name="connsiteX0" fmla="*/ 0 w 2384639"/>
                <a:gd name="connsiteY0" fmla="*/ 1590456 h 1590456"/>
                <a:gd name="connsiteX1" fmla="*/ 351413 w 2384639"/>
                <a:gd name="connsiteY1" fmla="*/ 1584923 h 1590456"/>
                <a:gd name="connsiteX2" fmla="*/ 372889 w 2384639"/>
                <a:gd name="connsiteY2" fmla="*/ 1416946 h 1590456"/>
                <a:gd name="connsiteX3" fmla="*/ 404067 w 2384639"/>
                <a:gd name="connsiteY3" fmla="*/ 1404558 h 1590456"/>
                <a:gd name="connsiteX4" fmla="*/ 404084 w 2384639"/>
                <a:gd name="connsiteY4" fmla="*/ 1286780 h 1590456"/>
                <a:gd name="connsiteX5" fmla="*/ 486766 w 2384639"/>
                <a:gd name="connsiteY5" fmla="*/ 1283017 h 1590456"/>
                <a:gd name="connsiteX6" fmla="*/ 492674 w 2384639"/>
                <a:gd name="connsiteY6" fmla="*/ 1060940 h 1590456"/>
                <a:gd name="connsiteX7" fmla="*/ 550974 w 2384639"/>
                <a:gd name="connsiteY7" fmla="*/ 1066679 h 1590456"/>
                <a:gd name="connsiteX8" fmla="*/ 550837 w 2384639"/>
                <a:gd name="connsiteY8" fmla="*/ 885273 h 1590456"/>
                <a:gd name="connsiteX9" fmla="*/ 708134 w 2384639"/>
                <a:gd name="connsiteY9" fmla="*/ 891563 h 1590456"/>
                <a:gd name="connsiteX10" fmla="*/ 709962 w 2384639"/>
                <a:gd name="connsiteY10" fmla="*/ 799345 h 1590456"/>
                <a:gd name="connsiteX11" fmla="*/ 820225 w 2384639"/>
                <a:gd name="connsiteY11" fmla="*/ 825820 h 1590456"/>
                <a:gd name="connsiteX12" fmla="*/ 821898 w 2384639"/>
                <a:gd name="connsiteY12" fmla="*/ 743020 h 1590456"/>
                <a:gd name="connsiteX13" fmla="*/ 923733 w 2384639"/>
                <a:gd name="connsiteY13" fmla="*/ 759178 h 1590456"/>
                <a:gd name="connsiteX14" fmla="*/ 924571 w 2384639"/>
                <a:gd name="connsiteY14" fmla="*/ 646475 h 1590456"/>
                <a:gd name="connsiteX15" fmla="*/ 1072105 w 2384639"/>
                <a:gd name="connsiteY15" fmla="*/ 666584 h 1590456"/>
                <a:gd name="connsiteX16" fmla="*/ 1068849 w 2384639"/>
                <a:gd name="connsiteY16" fmla="*/ 553864 h 1590456"/>
                <a:gd name="connsiteX17" fmla="*/ 1283403 w 2384639"/>
                <a:gd name="connsiteY17" fmla="*/ 540423 h 1590456"/>
                <a:gd name="connsiteX18" fmla="*/ 1278730 w 2384639"/>
                <a:gd name="connsiteY18" fmla="*/ 331508 h 1590456"/>
                <a:gd name="connsiteX19" fmla="*/ 1827666 w 2384639"/>
                <a:gd name="connsiteY19" fmla="*/ 330354 h 1590456"/>
                <a:gd name="connsiteX20" fmla="*/ 1829448 w 2384639"/>
                <a:gd name="connsiteY20" fmla="*/ 0 h 1590456"/>
                <a:gd name="connsiteX21" fmla="*/ 2384639 w 2384639"/>
                <a:gd name="connsiteY21" fmla="*/ 16821 h 159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84639" h="1590456">
                  <a:moveTo>
                    <a:pt x="0" y="1590456"/>
                  </a:moveTo>
                  <a:cubicBezTo>
                    <a:pt x="103115" y="1589536"/>
                    <a:pt x="288867" y="1582344"/>
                    <a:pt x="351413" y="1584923"/>
                  </a:cubicBezTo>
                  <a:cubicBezTo>
                    <a:pt x="368616" y="1510510"/>
                    <a:pt x="349397" y="1434175"/>
                    <a:pt x="372889" y="1416946"/>
                  </a:cubicBezTo>
                  <a:cubicBezTo>
                    <a:pt x="392108" y="1420959"/>
                    <a:pt x="379379" y="1441417"/>
                    <a:pt x="404067" y="1404558"/>
                  </a:cubicBezTo>
                  <a:cubicBezTo>
                    <a:pt x="405585" y="1360655"/>
                    <a:pt x="402299" y="1322115"/>
                    <a:pt x="404084" y="1286780"/>
                  </a:cubicBezTo>
                  <a:cubicBezTo>
                    <a:pt x="437112" y="1293517"/>
                    <a:pt x="456963" y="1282844"/>
                    <a:pt x="486766" y="1283017"/>
                  </a:cubicBezTo>
                  <a:cubicBezTo>
                    <a:pt x="487930" y="1237293"/>
                    <a:pt x="494395" y="1109714"/>
                    <a:pt x="492674" y="1060940"/>
                  </a:cubicBezTo>
                  <a:cubicBezTo>
                    <a:pt x="532611" y="1061885"/>
                    <a:pt x="510809" y="1074359"/>
                    <a:pt x="550974" y="1066679"/>
                  </a:cubicBezTo>
                  <a:cubicBezTo>
                    <a:pt x="553864" y="981451"/>
                    <a:pt x="546424" y="939736"/>
                    <a:pt x="550837" y="885273"/>
                  </a:cubicBezTo>
                  <a:cubicBezTo>
                    <a:pt x="585777" y="884686"/>
                    <a:pt x="680338" y="894531"/>
                    <a:pt x="708134" y="891563"/>
                  </a:cubicBezTo>
                  <a:cubicBezTo>
                    <a:pt x="707592" y="817507"/>
                    <a:pt x="710504" y="863876"/>
                    <a:pt x="709962" y="799345"/>
                  </a:cubicBezTo>
                  <a:cubicBezTo>
                    <a:pt x="772856" y="800044"/>
                    <a:pt x="776381" y="829883"/>
                    <a:pt x="820225" y="825820"/>
                  </a:cubicBezTo>
                  <a:cubicBezTo>
                    <a:pt x="822415" y="778973"/>
                    <a:pt x="822090" y="775579"/>
                    <a:pt x="821898" y="743020"/>
                  </a:cubicBezTo>
                  <a:cubicBezTo>
                    <a:pt x="874410" y="740831"/>
                    <a:pt x="866459" y="761367"/>
                    <a:pt x="923733" y="759178"/>
                  </a:cubicBezTo>
                  <a:cubicBezTo>
                    <a:pt x="924636" y="715142"/>
                    <a:pt x="926049" y="700037"/>
                    <a:pt x="924571" y="646475"/>
                  </a:cubicBezTo>
                  <a:lnTo>
                    <a:pt x="1072105" y="666584"/>
                  </a:lnTo>
                  <a:cubicBezTo>
                    <a:pt x="1074959" y="608260"/>
                    <a:pt x="1068376" y="607426"/>
                    <a:pt x="1068849" y="553864"/>
                  </a:cubicBezTo>
                  <a:cubicBezTo>
                    <a:pt x="1108584" y="543145"/>
                    <a:pt x="1244908" y="574537"/>
                    <a:pt x="1283403" y="540423"/>
                  </a:cubicBezTo>
                  <a:cubicBezTo>
                    <a:pt x="1278018" y="485496"/>
                    <a:pt x="1281733" y="362622"/>
                    <a:pt x="1278730" y="331508"/>
                  </a:cubicBezTo>
                  <a:lnTo>
                    <a:pt x="1827666" y="330354"/>
                  </a:lnTo>
                  <a:cubicBezTo>
                    <a:pt x="1826188" y="260710"/>
                    <a:pt x="1828545" y="50594"/>
                    <a:pt x="1829448" y="0"/>
                  </a:cubicBezTo>
                  <a:lnTo>
                    <a:pt x="2384639" y="16821"/>
                  </a:lnTo>
                </a:path>
              </a:pathLst>
            </a:custGeom>
            <a:noFill/>
            <a:ln w="317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498880" y="5518611"/>
            <a:ext cx="1908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027061" y="5511534"/>
            <a:ext cx="2218485" cy="1169551"/>
            <a:chOff x="1185982" y="5524799"/>
            <a:chExt cx="2218485" cy="1169551"/>
          </a:xfrm>
        </p:grpSpPr>
        <p:cxnSp>
          <p:nvCxnSpPr>
            <p:cNvPr id="32" name="Straight Connector 31"/>
            <p:cNvCxnSpPr>
              <a:cxnSpLocks/>
            </p:cNvCxnSpPr>
            <p:nvPr/>
          </p:nvCxnSpPr>
          <p:spPr>
            <a:xfrm>
              <a:off x="1185982" y="5677612"/>
              <a:ext cx="340235" cy="0"/>
            </a:xfrm>
            <a:prstGeom prst="line">
              <a:avLst/>
            </a:prstGeom>
            <a:noFill/>
            <a:ln w="317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495822" y="5524799"/>
              <a:ext cx="190864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MR = 6.0 units/h</a:t>
              </a:r>
            </a:p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MR = 4.0 units/h</a:t>
              </a:r>
            </a:p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MR = 3.0 units/h</a:t>
              </a:r>
            </a:p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MR = 2.0 units/h</a:t>
              </a:r>
            </a:p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MR = 1.0 units/h</a:t>
              </a:r>
            </a:p>
          </p:txBody>
        </p:sp>
        <p:cxnSp>
          <p:nvCxnSpPr>
            <p:cNvPr id="36" name="Straight Connector 35"/>
            <p:cNvCxnSpPr>
              <a:cxnSpLocks/>
            </p:cNvCxnSpPr>
            <p:nvPr/>
          </p:nvCxnSpPr>
          <p:spPr>
            <a:xfrm>
              <a:off x="1185982" y="5894131"/>
              <a:ext cx="340235" cy="0"/>
            </a:xfrm>
            <a:prstGeom prst="line">
              <a:avLst/>
            </a:prstGeom>
            <a:noFill/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Straight Connector 36"/>
            <p:cNvCxnSpPr>
              <a:cxnSpLocks/>
            </p:cNvCxnSpPr>
            <p:nvPr/>
          </p:nvCxnSpPr>
          <p:spPr>
            <a:xfrm>
              <a:off x="1185982" y="6106882"/>
              <a:ext cx="340235" cy="0"/>
            </a:xfrm>
            <a:prstGeom prst="line">
              <a:avLst/>
            </a:prstGeom>
            <a:noFill/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" name="Straight Connector 41"/>
            <p:cNvCxnSpPr>
              <a:cxnSpLocks/>
            </p:cNvCxnSpPr>
            <p:nvPr/>
          </p:nvCxnSpPr>
          <p:spPr>
            <a:xfrm>
              <a:off x="1185982" y="6322393"/>
              <a:ext cx="340235" cy="0"/>
            </a:xfrm>
            <a:prstGeom prst="line">
              <a:avLst/>
            </a:prstGeom>
            <a:noFill/>
            <a:ln w="317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4" name="Straight Connector 43"/>
            <p:cNvCxnSpPr>
              <a:cxnSpLocks/>
            </p:cNvCxnSpPr>
            <p:nvPr/>
          </p:nvCxnSpPr>
          <p:spPr>
            <a:xfrm>
              <a:off x="1185982" y="6538912"/>
              <a:ext cx="340235" cy="0"/>
            </a:xfrm>
            <a:prstGeom prst="line">
              <a:avLst/>
            </a:prstGeom>
            <a:noFill/>
            <a:ln w="317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489748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Hospital Discharges for Diabetic Ketoacidosis (DKA) in the 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In 2005, diagnosis of DKA was present on</a:t>
            </a:r>
          </a:p>
          <a:p>
            <a:pPr lvl="1" eaLnBrk="1" hangingPunct="1">
              <a:defRPr/>
            </a:pPr>
            <a:r>
              <a:rPr lang="en-US" dirty="0"/>
              <a:t>120,000 discharges </a:t>
            </a:r>
          </a:p>
          <a:p>
            <a:pPr lvl="1" eaLnBrk="1" hangingPunct="1">
              <a:defRPr/>
            </a:pPr>
            <a:r>
              <a:rPr lang="en-US" dirty="0"/>
              <a:t>7.4 discharges per 1000 DM patient population</a:t>
            </a:r>
          </a:p>
          <a:p>
            <a:pPr eaLnBrk="1" hangingPunct="1">
              <a:defRPr/>
            </a:pPr>
            <a:r>
              <a:rPr lang="en-US" dirty="0"/>
              <a:t>There was a higher rate of DKA for persons &lt;age 45 </a:t>
            </a:r>
          </a:p>
          <a:p>
            <a:pPr lvl="1" eaLnBrk="1" hangingPunct="1">
              <a:defRPr/>
            </a:pPr>
            <a:r>
              <a:rPr lang="en-US" dirty="0"/>
              <a:t>55.4 discharges/1000 DM patient population (1987)</a:t>
            </a:r>
          </a:p>
          <a:p>
            <a:pPr lvl="1" eaLnBrk="1" hangingPunct="1">
              <a:defRPr/>
            </a:pPr>
            <a:r>
              <a:rPr lang="en-US" dirty="0"/>
              <a:t>31.6 discharges/1000 DM patient population (2005)</a:t>
            </a: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152400" y="6096000"/>
            <a:ext cx="8153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cs typeface="Tahoma" panose="020B0604030504040204" pitchFamily="34" charset="0"/>
              </a:rPr>
              <a:t>CDC. Diabetes Data and Trends. Hospitalization. Available from: http://www.cdc.gov/diabetes/statistics/hospitalization_national.htm#5</a:t>
            </a:r>
          </a:p>
        </p:txBody>
      </p:sp>
      <p:sp>
        <p:nvSpPr>
          <p:cNvPr id="2560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1F71-2C41-4F34-A350-748EFABBC07E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Transition to Subcutaneous Insulin After Resolution of DKA</a:t>
            </a:r>
            <a:endParaRPr lang="en-US" altLang="en-US" dirty="0"/>
          </a:p>
        </p:txBody>
      </p:sp>
      <p:sp>
        <p:nvSpPr>
          <p:cNvPr id="58371" name="TextBox 4"/>
          <p:cNvSpPr txBox="1">
            <a:spLocks noChangeArrowheads="1"/>
          </p:cNvSpPr>
          <p:nvPr/>
        </p:nvSpPr>
        <p:spPr bwMode="auto">
          <a:xfrm>
            <a:off x="2524919" y="1482576"/>
            <a:ext cx="3965575" cy="646331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After Initial IV or SC therapy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(pH&gt;7.3, HCO3 &gt;18, AG &lt; 14)</a:t>
            </a:r>
          </a:p>
        </p:txBody>
      </p:sp>
      <p:sp>
        <p:nvSpPr>
          <p:cNvPr id="58372" name="TextBox 5"/>
          <p:cNvSpPr txBox="1">
            <a:spLocks noChangeArrowheads="1"/>
          </p:cNvSpPr>
          <p:nvPr/>
        </p:nvSpPr>
        <p:spPr bwMode="auto">
          <a:xfrm>
            <a:off x="1022350" y="2438400"/>
            <a:ext cx="6970713" cy="369332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Give SC basal insulin 2–4 hours before stopping IV insulin </a:t>
            </a:r>
          </a:p>
        </p:txBody>
      </p:sp>
      <p:sp>
        <p:nvSpPr>
          <p:cNvPr id="58373" name="TextBox 6"/>
          <p:cNvSpPr txBox="1">
            <a:spLocks noChangeArrowheads="1"/>
          </p:cNvSpPr>
          <p:nvPr/>
        </p:nvSpPr>
        <p:spPr bwMode="auto">
          <a:xfrm>
            <a:off x="1002506" y="3171704"/>
            <a:ext cx="7010400" cy="1754326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200150" indent="-28575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Start multi-dose insulin (basal bolus) regimen</a:t>
            </a:r>
          </a:p>
          <a:p>
            <a:pPr lvl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Insulin analogs are preferred over human insulin</a:t>
            </a:r>
          </a:p>
          <a:p>
            <a:pPr lvl="2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Basal: glargine or detemir</a:t>
            </a:r>
          </a:p>
          <a:p>
            <a:pPr lvl="2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Rapid-acting insulin analogs (lispro, aspart, glulisine)</a:t>
            </a:r>
          </a:p>
          <a:p>
            <a:pPr lvl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Analogs result in similar blood glucose control but less hypoglycemia than human insulin (15% vs 41%)</a:t>
            </a:r>
          </a:p>
        </p:txBody>
      </p:sp>
      <p:sp>
        <p:nvSpPr>
          <p:cNvPr id="58376" name="Rectangle 7"/>
          <p:cNvSpPr>
            <a:spLocks noChangeArrowheads="1"/>
          </p:cNvSpPr>
          <p:nvPr/>
        </p:nvSpPr>
        <p:spPr bwMode="auto">
          <a:xfrm>
            <a:off x="990600" y="5299829"/>
            <a:ext cx="7034213" cy="646331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Use early glargine insulin during treatment of DKA may prevent rebound hyperglycemia during insulin infusion 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25413" y="6226175"/>
            <a:ext cx="47905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FFFF"/>
              </a:buClr>
              <a:buChar char="•"/>
              <a:defRPr sz="28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latin typeface="Arial" panose="020B0604020202020204" pitchFamily="34" charset="0"/>
              </a:rPr>
              <a:t>Umpierrez G, </a:t>
            </a:r>
            <a:r>
              <a:rPr lang="en-GB" altLang="en-US" sz="1200" dirty="0" err="1">
                <a:latin typeface="Arial" panose="020B0604020202020204" pitchFamily="34" charset="0"/>
              </a:rPr>
              <a:t>Korytkowski</a:t>
            </a:r>
            <a:r>
              <a:rPr lang="en-GB" altLang="en-US" sz="1200" dirty="0">
                <a:latin typeface="Arial" panose="020B0604020202020204" pitchFamily="34" charset="0"/>
              </a:rPr>
              <a:t> M. </a:t>
            </a:r>
            <a:r>
              <a:rPr lang="en-GB" altLang="en-US" sz="1200" i="1" dirty="0">
                <a:latin typeface="Arial" panose="020B0604020202020204" pitchFamily="34" charset="0"/>
              </a:rPr>
              <a:t>Nat Rev </a:t>
            </a:r>
            <a:r>
              <a:rPr lang="en-GB" altLang="en-US" sz="1200" i="1" dirty="0" err="1">
                <a:latin typeface="Arial" panose="020B0604020202020204" pitchFamily="34" charset="0"/>
              </a:rPr>
              <a:t>Endocrinol</a:t>
            </a:r>
            <a:r>
              <a:rPr lang="en-GB" altLang="en-US" sz="1200" dirty="0">
                <a:latin typeface="Arial" panose="020B0604020202020204" pitchFamily="34" charset="0"/>
              </a:rPr>
              <a:t>. 2016;12:222-232.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507706" y="2128907"/>
            <a:ext cx="0" cy="309493"/>
          </a:xfrm>
          <a:prstGeom prst="straightConnector1">
            <a:avLst/>
          </a:prstGeom>
          <a:ln w="31750">
            <a:solidFill>
              <a:schemeClr val="tx2">
                <a:lumMod val="20000"/>
                <a:lumOff val="80000"/>
              </a:schemeClr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507706" y="2807732"/>
            <a:ext cx="1" cy="457756"/>
          </a:xfrm>
          <a:prstGeom prst="straightConnector1">
            <a:avLst/>
          </a:prstGeom>
          <a:ln w="31750">
            <a:solidFill>
              <a:schemeClr val="tx2">
                <a:lumMod val="20000"/>
                <a:lumOff val="80000"/>
              </a:schemeClr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07706" y="5019814"/>
            <a:ext cx="1" cy="280015"/>
          </a:xfrm>
          <a:prstGeom prst="straightConnector1">
            <a:avLst/>
          </a:prstGeom>
          <a:ln w="31750">
            <a:solidFill>
              <a:schemeClr val="tx2">
                <a:lumMod val="20000"/>
                <a:lumOff val="80000"/>
              </a:schemeClr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9645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When to Transition From</a:t>
            </a:r>
            <a:br>
              <a:rPr lang="en-US" dirty="0"/>
            </a:br>
            <a:r>
              <a:rPr lang="en-US" dirty="0"/>
              <a:t>IV Insulin Infusion to SC Insulin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400" dirty="0"/>
              <a:t>DKA</a:t>
            </a:r>
          </a:p>
        </p:txBody>
      </p:sp>
      <p:sp>
        <p:nvSpPr>
          <p:cNvPr id="72708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/>
              <a:t>BG &lt;200 mg/dL and 2 of the following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HCO</a:t>
            </a:r>
            <a:r>
              <a:rPr lang="en-US" sz="2000" baseline="-25000" dirty="0"/>
              <a:t>3</a:t>
            </a:r>
            <a:r>
              <a:rPr lang="en-US" sz="2000" dirty="0"/>
              <a:t> ≥15 mEq/L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Venous pH &gt;7.3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Anion gap ≤12 mEq/L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400" dirty="0"/>
              <a:t>HHS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/>
              <a:t>Normal osmolality and regaining of normal mental status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Allow an overlap of 1-2 h between subcutaneous insulin and discontinuation of intravenous insulin</a:t>
            </a:r>
          </a:p>
        </p:txBody>
      </p:sp>
      <p:sp>
        <p:nvSpPr>
          <p:cNvPr id="98311" name="Rectangle 6"/>
          <p:cNvSpPr>
            <a:spLocks noChangeArrowheads="1"/>
          </p:cNvSpPr>
          <p:nvPr/>
        </p:nvSpPr>
        <p:spPr bwMode="auto">
          <a:xfrm>
            <a:off x="152400" y="6276975"/>
            <a:ext cx="541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 err="1">
                <a:solidFill>
                  <a:srgbClr val="FFFFFF"/>
                </a:solidFill>
              </a:rPr>
              <a:t>Kitabchi</a:t>
            </a:r>
            <a:r>
              <a:rPr lang="en-US" altLang="en-US" sz="1200" dirty="0">
                <a:solidFill>
                  <a:srgbClr val="FFFFFF"/>
                </a:solidFill>
              </a:rPr>
              <a:t> AE, et al. </a:t>
            </a:r>
            <a:r>
              <a:rPr lang="en-US" altLang="en-US" sz="1200" i="1" dirty="0">
                <a:solidFill>
                  <a:srgbClr val="FFFFFF"/>
                </a:solidFill>
              </a:rPr>
              <a:t>Diabetes Care</a:t>
            </a:r>
            <a:r>
              <a:rPr lang="en-US" altLang="en-US" sz="1200" dirty="0">
                <a:solidFill>
                  <a:srgbClr val="FFFFFF"/>
                </a:solidFill>
              </a:rPr>
              <a:t>. 2009;32:1335-1343.</a:t>
            </a:r>
          </a:p>
        </p:txBody>
      </p:sp>
      <p:sp>
        <p:nvSpPr>
          <p:cNvPr id="983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BA85C3C-33F5-4528-838E-3433B81FAF07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71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Cerebral Edema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Cerebral edema is a dreaded complication of DKA in childhood</a:t>
            </a:r>
            <a:r>
              <a:rPr lang="en-US" baseline="30000" dirty="0"/>
              <a:t>1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Mortality may be 24%, with significant morbidity among survivors</a:t>
            </a:r>
            <a:r>
              <a:rPr lang="en-US" baseline="30000" dirty="0"/>
              <a:t>2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One pediatric study found that rates of fluid administration and insulin administration were not associated with cerebral edema</a:t>
            </a:r>
            <a:r>
              <a:rPr lang="en-US" baseline="30000" dirty="0"/>
              <a:t>3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In another case control pediatric study, insulin dose in first 2 h was significantly associated with the risk of cerebral edema</a:t>
            </a:r>
            <a:r>
              <a:rPr lang="en-US" baseline="30000" dirty="0"/>
              <a:t>4</a:t>
            </a:r>
          </a:p>
        </p:txBody>
      </p:sp>
      <p:sp>
        <p:nvSpPr>
          <p:cNvPr id="100356" name="TextBox 4"/>
          <p:cNvSpPr txBox="1">
            <a:spLocks noChangeArrowheads="1"/>
          </p:cNvSpPr>
          <p:nvPr/>
        </p:nvSpPr>
        <p:spPr bwMode="auto">
          <a:xfrm flipH="1">
            <a:off x="2895600" y="4495800"/>
            <a:ext cx="83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7200">
              <a:solidFill>
                <a:srgbClr val="FF6600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152400" y="6035675"/>
            <a:ext cx="8185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1. Muir AB, et al. </a:t>
            </a:r>
            <a:r>
              <a:rPr lang="en-US" altLang="en-US" sz="1200" i="1"/>
              <a:t>Diabetes Care.</a:t>
            </a:r>
            <a:r>
              <a:rPr lang="en-US" altLang="en-US" sz="1200"/>
              <a:t> 2004;27:1541-1546. 2. Edge JA, et al. </a:t>
            </a:r>
            <a:r>
              <a:rPr lang="en-US" altLang="en-US" sz="1200" i="1"/>
              <a:t>Arch Dis Child</a:t>
            </a:r>
            <a:r>
              <a:rPr lang="en-US" altLang="en-US" sz="1200"/>
              <a:t>. 2001;85:16-22.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3. Glaser N, et al. </a:t>
            </a:r>
            <a:r>
              <a:rPr lang="en-US" altLang="en-US" sz="1200" i="1"/>
              <a:t>N Engl J Med.</a:t>
            </a:r>
            <a:r>
              <a:rPr lang="en-US" altLang="en-US" sz="1200"/>
              <a:t> 2001;344:264-269. 4. Edge J, et al. </a:t>
            </a:r>
            <a:r>
              <a:rPr lang="en-US" altLang="en-US" sz="1200" i="1"/>
              <a:t>Diabetologia</a:t>
            </a:r>
            <a:r>
              <a:rPr lang="en-US" altLang="en-US" sz="1200"/>
              <a:t>. 2006;49:2002-2009.</a:t>
            </a:r>
          </a:p>
        </p:txBody>
      </p:sp>
      <p:sp>
        <p:nvSpPr>
          <p:cNvPr id="1003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154B56-1FC0-405D-BF42-8310CDB612E8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72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Fluid and Electrolyte Management in HHS</a:t>
            </a:r>
          </a:p>
        </p:txBody>
      </p:sp>
      <p:sp>
        <p:nvSpPr>
          <p:cNvPr id="7782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Treatment of HHS requires more free water and greater volume replacement than needed for patients with DKA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To avoid heart failure, caution is required in the elderly with preexisting heart disease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Potassium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Usually not significantly elevated on admission (unless in renal failure)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Replacement required during treatment</a:t>
            </a:r>
          </a:p>
        </p:txBody>
      </p:sp>
      <p:sp>
        <p:nvSpPr>
          <p:cNvPr id="1085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2C7F67-7AAD-4877-A5E0-F41B449AC891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73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8603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DKA Management Pitfalls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Not assessing for and/or treating underlying cause of the DKA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Not watching K</a:t>
            </a:r>
            <a:r>
              <a:rPr lang="en-US" baseline="30000" dirty="0"/>
              <a:t>+</a:t>
            </a:r>
            <a:r>
              <a:rPr lang="en-US" dirty="0"/>
              <a:t> closely enough and/or not replacing K</a:t>
            </a:r>
            <a:r>
              <a:rPr lang="en-US" baseline="30000" dirty="0"/>
              <a:t>+</a:t>
            </a:r>
            <a:r>
              <a:rPr lang="en-US" dirty="0"/>
              <a:t> aggressively enough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Following serial serum ketone concentrations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Following serum bicarbonate instead of the anion gap, with misinterpretation of expansion acidosis as “persistent ketoacidosis”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Interrupting IV insulin too soon (eg, patient not yet eating, anion gap not yet closed)</a:t>
            </a:r>
          </a:p>
        </p:txBody>
      </p:sp>
      <p:sp>
        <p:nvSpPr>
          <p:cNvPr id="1126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0E8DA2-CB63-44AE-AA3C-E20929230712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74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75608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DKA Management Pitfalls</a:t>
            </a:r>
          </a:p>
        </p:txBody>
      </p:sp>
      <p:sp>
        <p:nvSpPr>
          <p:cNvPr id="82948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Occurrence of rebound ketosis consequent to inadequate insulin dosing at transition (eg, failure to give SC insulin when glucose is “low” or injudicious use of sliding scale insulin)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Inappropriate extension of hospitalization to “fine-tune” an outpatient regimen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Inadequate patient education and training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Inadequate follow-up care</a:t>
            </a:r>
          </a:p>
        </p:txBody>
      </p:sp>
      <p:sp>
        <p:nvSpPr>
          <p:cNvPr id="1146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565E24-5665-4849-A266-B6D251A6A683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75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Finding the Cause and Preventing Recurrence</a:t>
            </a:r>
          </a:p>
        </p:txBody>
      </p:sp>
      <p:sp>
        <p:nvSpPr>
          <p:cNvPr id="11673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BD5DE23-20C6-4C98-B452-ED528B1C6E25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76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Possible Precipitating Causes or Factors in DKA: Type 1 Diabetes</a:t>
            </a:r>
          </a:p>
        </p:txBody>
      </p:sp>
      <p:sp>
        <p:nvSpPr>
          <p:cNvPr id="82948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Nonadherence to insulin regimen or psychiatric issues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Insulin error or insulin pump malfunction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Poor “sick-day” management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Infection (intra-abdominal, pyelonephritis, flu)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Myocardial infarction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Pancreatitis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Other endocrinopathy (rare)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Steroid therapy, other drugs or substances</a:t>
            </a:r>
          </a:p>
        </p:txBody>
      </p:sp>
      <p:sp>
        <p:nvSpPr>
          <p:cNvPr id="1187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75E474-11B3-4F70-AC14-CA82512B9EEF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77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Nonadherence to medication regimen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Poor “sick-day’ management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Dehydration						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Renal insufficiency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Infection (intra-abdominal, pyelonephritis, flu)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Myocardial infarction, stroke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Other endocrinopathy (rare)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Steroid therapy, other drugs or substances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Possible Precipitating Causes or Factors in DKA: Type 2 Diabetes</a:t>
            </a:r>
          </a:p>
        </p:txBody>
      </p:sp>
      <p:sp>
        <p:nvSpPr>
          <p:cNvPr id="1208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A7FA3C-CF9C-4468-A81E-255EAE4EFF44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78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DKA and SGLT2 Inhibitor Therapy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Findings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 T1D and T2D, metabolic changes shift substrate metabolism from carbohydrate to fat metabolism, predisposing patients to development of </a:t>
            </a:r>
            <a:r>
              <a:rPr lang="en-US" dirty="0" err="1"/>
              <a:t>ketonemia</a:t>
            </a:r>
            <a:r>
              <a:rPr lang="en-US" dirty="0"/>
              <a:t> and DKA during SGLT2 inhibitor use</a:t>
            </a:r>
          </a:p>
          <a:p>
            <a:pPr>
              <a:defRPr/>
            </a:pPr>
            <a:r>
              <a:rPr lang="en-US" dirty="0"/>
              <a:t>Normal or modestly elevated BG does not exclude the diagnosis of DKA during SGLT2 inhibitor use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Recommendations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Stop SGLT2 inhibitor immediately</a:t>
            </a:r>
          </a:p>
          <a:p>
            <a:pPr lvl="1">
              <a:defRPr/>
            </a:pPr>
            <a:r>
              <a:rPr lang="en-US" dirty="0"/>
              <a:t>Symptoms of DKA </a:t>
            </a:r>
          </a:p>
          <a:p>
            <a:pPr lvl="1">
              <a:defRPr/>
            </a:pPr>
            <a:r>
              <a:rPr lang="en-US" dirty="0"/>
              <a:t>Emergency surgery</a:t>
            </a:r>
          </a:p>
          <a:p>
            <a:pPr>
              <a:defRPr/>
            </a:pPr>
            <a:r>
              <a:rPr lang="en-US" dirty="0"/>
              <a:t>Stop SGLT2 inhibitor ≥24 hours before</a:t>
            </a:r>
          </a:p>
          <a:p>
            <a:pPr lvl="1">
              <a:defRPr/>
            </a:pPr>
            <a:r>
              <a:rPr lang="en-US" dirty="0"/>
              <a:t>Planned invasive procedures</a:t>
            </a:r>
          </a:p>
          <a:p>
            <a:pPr lvl="1">
              <a:defRPr/>
            </a:pPr>
            <a:r>
              <a:rPr lang="en-US" dirty="0"/>
              <a:t>Anticipated stressful physical activity (eg, marathon)</a:t>
            </a:r>
          </a:p>
          <a:p>
            <a:pPr>
              <a:defRPr/>
            </a:pPr>
            <a:r>
              <a:rPr lang="en-US" dirty="0"/>
              <a:t>Measure blood rather than urine ketones for DKA diagnosis</a:t>
            </a:r>
          </a:p>
          <a:p>
            <a:pPr>
              <a:defRPr/>
            </a:pPr>
            <a:r>
              <a:rPr lang="en-US" dirty="0"/>
              <a:t>Advise patients taking SGLT2 inhibitors to avoid excess alcohol and low-carbohydrate/ ketogenic diets</a:t>
            </a:r>
          </a:p>
        </p:txBody>
      </p:sp>
      <p:sp>
        <p:nvSpPr>
          <p:cNvPr id="1228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48260D-3B19-42F8-B8C1-3B99314F0EDA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79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3663" y="1185863"/>
            <a:ext cx="389731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AACE Recommendations</a:t>
            </a:r>
          </a:p>
        </p:txBody>
      </p:sp>
      <p:sp>
        <p:nvSpPr>
          <p:cNvPr id="122889" name="TextBox 9"/>
          <p:cNvSpPr txBox="1">
            <a:spLocks noChangeArrowheads="1"/>
          </p:cNvSpPr>
          <p:nvPr/>
        </p:nvSpPr>
        <p:spPr bwMode="auto">
          <a:xfrm>
            <a:off x="142875" y="6227763"/>
            <a:ext cx="7747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Handelsman Y, et al. </a:t>
            </a:r>
            <a:r>
              <a:rPr lang="en-US" altLang="en-US" sz="1200" i="1">
                <a:solidFill>
                  <a:srgbClr val="FFFFFF"/>
                </a:solidFill>
              </a:rPr>
              <a:t>Endocr Pract</a:t>
            </a:r>
            <a:r>
              <a:rPr lang="en-US" altLang="en-US" sz="1200">
                <a:solidFill>
                  <a:srgbClr val="FFFFFF"/>
                </a:solidFill>
              </a:rPr>
              <a:t>. 2016;22:753-762.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DKA Hospital Discharges in the US</a:t>
            </a: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147638" y="6040438"/>
            <a:ext cx="57150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cs typeface="Tahoma" panose="020B0604030504040204" pitchFamily="34" charset="0"/>
              </a:rPr>
              <a:t>CDC. Diabetes data and trends. Hospitalization: DKA. Available from: https://www.cdc.gov/diabetes/statistics/dkafirst/fig1.htm</a:t>
            </a:r>
          </a:p>
        </p:txBody>
      </p:sp>
      <p:sp>
        <p:nvSpPr>
          <p:cNvPr id="27654" name="TextBox 10"/>
          <p:cNvSpPr txBox="1">
            <a:spLocks noChangeArrowheads="1"/>
          </p:cNvSpPr>
          <p:nvPr/>
        </p:nvSpPr>
        <p:spPr bwMode="auto">
          <a:xfrm>
            <a:off x="1219200" y="1366838"/>
            <a:ext cx="662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Growth in Incidence 1988-2009</a:t>
            </a:r>
          </a:p>
        </p:txBody>
      </p:sp>
      <p:sp>
        <p:nvSpPr>
          <p:cNvPr id="2765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B631281-4B93-4EF9-9976-BC743A9086B6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34246042"/>
              </p:ext>
            </p:extLst>
          </p:nvPr>
        </p:nvGraphicFramePr>
        <p:xfrm>
          <a:off x="984738" y="2039814"/>
          <a:ext cx="7291754" cy="3421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35724" y="2248228"/>
            <a:ext cx="6635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400800" algn="r"/>
              </a:tabLs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1988: 80,000 discharges	2009: 140,000 discharges</a:t>
            </a:r>
          </a:p>
        </p:txBody>
      </p:sp>
      <p:sp>
        <p:nvSpPr>
          <p:cNvPr id="6" name="Arrow: Right 5"/>
          <p:cNvSpPr/>
          <p:nvPr/>
        </p:nvSpPr>
        <p:spPr>
          <a:xfrm>
            <a:off x="3709804" y="2248227"/>
            <a:ext cx="2240207" cy="3077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00692" y="3354520"/>
            <a:ext cx="2338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Number (thousands)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Predischarge Checklist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70300" y="1600200"/>
            <a:ext cx="5016500" cy="4525963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Diet information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Glucose monitor and strips (and associated prescription)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Medications, insulin, needles  (and associated prescription)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Treatment goals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Contact phone numbers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“Medic-Alert” bracelet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“Survival Skills” training</a:t>
            </a:r>
          </a:p>
        </p:txBody>
      </p:sp>
      <p:pic>
        <p:nvPicPr>
          <p:cNvPr id="123908" name="Picture 7" descr="cl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792288"/>
            <a:ext cx="24828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3F3D44-819F-403E-8EB6-B4ED1852EF7E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80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Education in Type 1 Diabetes</a:t>
            </a:r>
            <a:br>
              <a:rPr lang="en-US" dirty="0"/>
            </a:br>
            <a:r>
              <a:rPr lang="en-US" dirty="0"/>
              <a:t>to Prevent DKA</a:t>
            </a:r>
          </a:p>
        </p:txBody>
      </p:sp>
      <p:sp>
        <p:nvSpPr>
          <p:cNvPr id="8192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Recognize symptoms and findings that require contact with a healthcare provider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Prevent ketoacidosis through self-management skills: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Glucose testing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Appropriate use of urine acetone testing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Appropriate maintenance of insulin on sick days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Use of supplemental insulin during illness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Address social factors</a:t>
            </a:r>
          </a:p>
        </p:txBody>
      </p:sp>
      <p:sp>
        <p:nvSpPr>
          <p:cNvPr id="12595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28ACF78-EC0F-4524-84E1-8AF27C8DE04D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81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</a:t>
            </a:r>
          </a:p>
        </p:txBody>
      </p:sp>
      <p:sp>
        <p:nvSpPr>
          <p:cNvPr id="82948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DKA and HHS are life-threatening emergencies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Management involves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Attention to precipitating cause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Fluid and electrolyte management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Insulin therapy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Patient monitoring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Prevention of metabolic complications during recovery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Transition to long-term therapy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Patient education and discharge planning should aim at prevention of recurrence</a:t>
            </a:r>
          </a:p>
        </p:txBody>
      </p:sp>
      <p:sp>
        <p:nvSpPr>
          <p:cNvPr id="1280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B417705-5EF5-4F31-B1F9-9BA3526C97F5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82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DKA Mortality in the US</a:t>
            </a: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147638" y="6040438"/>
            <a:ext cx="57150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cs typeface="Tahoma" panose="020B0604030504040204" pitchFamily="34" charset="0"/>
              </a:rPr>
              <a:t>CDC. Diabetes data and trends. DKA mortality. Available from: https://www.cdc.gov/diabetes/statistics/mortalitydka/fnumberofdka.htm.</a:t>
            </a:r>
          </a:p>
        </p:txBody>
      </p:sp>
      <p:sp>
        <p:nvSpPr>
          <p:cNvPr id="27654" name="TextBox 10"/>
          <p:cNvSpPr txBox="1">
            <a:spLocks noChangeArrowheads="1"/>
          </p:cNvSpPr>
          <p:nvPr/>
        </p:nvSpPr>
        <p:spPr bwMode="auto">
          <a:xfrm>
            <a:off x="1219200" y="1366838"/>
            <a:ext cx="662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Decline in Incidence 1988-2009</a:t>
            </a:r>
          </a:p>
        </p:txBody>
      </p:sp>
      <p:sp>
        <p:nvSpPr>
          <p:cNvPr id="2765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B631281-4B93-4EF9-9976-BC743A9086B6}" type="slidenum">
              <a:rPr lang="en-US" altLang="en-US" sz="1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30210721"/>
              </p:ext>
            </p:extLst>
          </p:nvPr>
        </p:nvGraphicFramePr>
        <p:xfrm>
          <a:off x="984738" y="2039814"/>
          <a:ext cx="7291754" cy="3421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35724" y="2107552"/>
            <a:ext cx="6635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400800" algn="r"/>
              </a:tabLs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1988: 3189 deaths	2009: 2417 deaths</a:t>
            </a:r>
          </a:p>
        </p:txBody>
      </p:sp>
      <p:sp>
        <p:nvSpPr>
          <p:cNvPr id="6" name="Arrow: Right 5"/>
          <p:cNvSpPr/>
          <p:nvPr/>
        </p:nvSpPr>
        <p:spPr>
          <a:xfrm>
            <a:off x="3176954" y="2107551"/>
            <a:ext cx="3319096" cy="3077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6200000">
            <a:off x="24546" y="3198911"/>
            <a:ext cx="1440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Number</a:t>
            </a:r>
          </a:p>
        </p:txBody>
      </p:sp>
    </p:spTree>
    <p:extLst>
      <p:ext uri="{BB962C8B-B14F-4D97-AF65-F5344CB8AC3E}">
        <p14:creationId xmlns:p14="http://schemas.microsoft.com/office/powerpoint/2010/main" val="4245671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</TotalTime>
  <Words>5655</Words>
  <Application>Microsoft Office PowerPoint</Application>
  <PresentationFormat>On-screen Show (4:3)</PresentationFormat>
  <Paragraphs>1190</Paragraphs>
  <Slides>82</Slides>
  <Notes>57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96" baseType="lpstr">
      <vt:lpstr>Arial Unicode MS</vt:lpstr>
      <vt:lpstr>ＭＳ Ｐゴシック</vt:lpstr>
      <vt:lpstr>ＭＳ Ｐゴシック</vt:lpstr>
      <vt:lpstr>Arial</vt:lpstr>
      <vt:lpstr>Calibri</vt:lpstr>
      <vt:lpstr>Franklin Gothic Book</vt:lpstr>
      <vt:lpstr>Geneva</vt:lpstr>
      <vt:lpstr>Symbol</vt:lpstr>
      <vt:lpstr>Tahoma</vt:lpstr>
      <vt:lpstr>Times New Roman</vt:lpstr>
      <vt:lpstr>Wingdings</vt:lpstr>
      <vt:lpstr>Office Theme</vt:lpstr>
      <vt:lpstr>SPW 6.0 Graph</vt:lpstr>
      <vt:lpstr>SPW 10.0 Graph</vt:lpstr>
      <vt:lpstr>Diagnosis and Management of  Hyperglycemic Crises</vt:lpstr>
      <vt:lpstr>Overview</vt:lpstr>
      <vt:lpstr>DKA and HHS Are Life-Threatening Emergencies</vt:lpstr>
      <vt:lpstr>Characteristics of DKA and HHS</vt:lpstr>
      <vt:lpstr>Definition of Diabetic Ketoacidosis*</vt:lpstr>
      <vt:lpstr>Type 1 Diabetes Accounts for the Majority of Primay DKA Episodes</vt:lpstr>
      <vt:lpstr>Hospital Discharges for Diabetic Ketoacidosis (DKA) in the US</vt:lpstr>
      <vt:lpstr>DKA Hospital Discharges in the US</vt:lpstr>
      <vt:lpstr>DKA Mortality in the US</vt:lpstr>
      <vt:lpstr>Death Rates for Hyperglycemic Crises as Underlying Cause</vt:lpstr>
      <vt:lpstr>Hyperosmolality and Mortality in Hyperglycemic Crises</vt:lpstr>
      <vt:lpstr>Causes of Morbidity and Mortality in DKA </vt:lpstr>
      <vt:lpstr>Pathogenesis and Pathophysiology </vt:lpstr>
      <vt:lpstr>Diabetic Ketoacidosis: Pathophysiology</vt:lpstr>
      <vt:lpstr>Pathogenesis of Hyperglycemic Crises</vt:lpstr>
      <vt:lpstr>Insulin Deficiency</vt:lpstr>
      <vt:lpstr>Insulin Deficiency</vt:lpstr>
      <vt:lpstr>Insulin Deficiency</vt:lpstr>
      <vt:lpstr>Hyperosmolar Hyperglycemic State: Pathophysiology</vt:lpstr>
      <vt:lpstr>Diabetic Hyperglycemic Crises</vt:lpstr>
      <vt:lpstr>Predictors of Future Near-Normoglycemic Remission in Adults With DKA</vt:lpstr>
      <vt:lpstr>Focus on Acidosis</vt:lpstr>
      <vt:lpstr>Anion Gap Metabolic Acidosis</vt:lpstr>
      <vt:lpstr>Hyperchloremic Metabolic Acidosis  (Non-anion Gap)</vt:lpstr>
      <vt:lpstr>Ketone Bodies in DKA</vt:lpstr>
      <vt:lpstr>Ketone Body Equilibrium in DKA</vt:lpstr>
      <vt:lpstr>Significance of Ketone Measurements</vt:lpstr>
      <vt:lpstr>Coexisting Conditions (Altered Redox States) Drive Balance Toward   NADH and  β-OH B </vt:lpstr>
      <vt:lpstr>Molar Ratio of -OH B to AcAc       </vt:lpstr>
      <vt:lpstr>Patient Presentation</vt:lpstr>
      <vt:lpstr>Clinical Presentation of Diabetic Ketoacidosis</vt:lpstr>
      <vt:lpstr>Lab Findings in DKA</vt:lpstr>
      <vt:lpstr>Potassium Balance in DKA</vt:lpstr>
      <vt:lpstr>Clinical Presentation of Hyperglycemic Hyperosmolar State</vt:lpstr>
      <vt:lpstr>Clinical Presentation of Hyperglycemic Hyperosmolar State</vt:lpstr>
      <vt:lpstr>Electrolyte and Fluid Deficits in DKA and HHS</vt:lpstr>
      <vt:lpstr>Initial Laboratory Evaluation of Hyperglycemic Emergencies</vt:lpstr>
      <vt:lpstr>Laboratory Diagnostic Criteria of DKA and HHS </vt:lpstr>
      <vt:lpstr>ADA Diagnostic Criteria for DKA and HHS </vt:lpstr>
      <vt:lpstr>Formulas for Estimating Serum Osmolality and Effective Osmolality</vt:lpstr>
      <vt:lpstr>Mental Status at DKA Presentation</vt:lpstr>
      <vt:lpstr>DKA and Abdominal Pain</vt:lpstr>
      <vt:lpstr>Clinical Characteristics of DKA Patients Presenting With Abdominal Pain</vt:lpstr>
      <vt:lpstr>Treatment Recommendations</vt:lpstr>
      <vt:lpstr>Management of DKA and HHS</vt:lpstr>
      <vt:lpstr>PowerPoint Presentation</vt:lpstr>
      <vt:lpstr>Suggested Initial Rate of Fluid Replacement*</vt:lpstr>
      <vt:lpstr>Intravenous Insulin Therapy in DKA</vt:lpstr>
      <vt:lpstr>Potassium Repletion in DKA</vt:lpstr>
      <vt:lpstr>Potassium Replacement</vt:lpstr>
      <vt:lpstr>Potassium Repletion in DKA</vt:lpstr>
      <vt:lpstr>Phosphorus Repletion in DKA</vt:lpstr>
      <vt:lpstr>Bicarbonate Administration</vt:lpstr>
      <vt:lpstr>Phosphorus Administration</vt:lpstr>
      <vt:lpstr>Changes in Metabolic and Acid-Base Parameters During Treatment of DKA </vt:lpstr>
      <vt:lpstr>Conventional Insulin Guidelines</vt:lpstr>
      <vt:lpstr>Subcutaneous Rapid Acting Insulin or Intravenous Regular Insulin for DKA Treatment</vt:lpstr>
      <vt:lpstr>Subcutaneous Insulin Protocols</vt:lpstr>
      <vt:lpstr>Changes in Metabolic Profile in Patients Treated with Aspart SC-1hr and SC-2hr or with IV Regular Insulin </vt:lpstr>
      <vt:lpstr>Response to Medical Treatment and Cost of Hospitalization for DKA</vt:lpstr>
      <vt:lpstr>Insulin Analogs vs Human Insulin in the Treatment of Patients with DKA</vt:lpstr>
      <vt:lpstr>Insulin Glulisine vs Regular Insulin  </vt:lpstr>
      <vt:lpstr>Mean Daily Glucose and Hypoglycemia During Transition to SC Insulin </vt:lpstr>
      <vt:lpstr>Subcutaneous Lispro vs Intravenous Regular Infusion for DKA</vt:lpstr>
      <vt:lpstr>Rationale for a Dynamic Insulin Protocol for DKA and HHS</vt:lpstr>
      <vt:lpstr>A Dynamic Insulin Protocol for DKA </vt:lpstr>
      <vt:lpstr>A Dynamic Insulin Protocol for HHS </vt:lpstr>
      <vt:lpstr>PowerPoint Presentation</vt:lpstr>
      <vt:lpstr>Dynamic Insulin Infusion Rates as a Function of Blood Glucose</vt:lpstr>
      <vt:lpstr>Transition to Subcutaneous Insulin After Resolution of DKA</vt:lpstr>
      <vt:lpstr>When to Transition From IV Insulin Infusion to SC Insulin</vt:lpstr>
      <vt:lpstr>Cerebral Edema</vt:lpstr>
      <vt:lpstr>Fluid and Electrolyte Management in HHS</vt:lpstr>
      <vt:lpstr>DKA Management Pitfalls</vt:lpstr>
      <vt:lpstr>DKA Management Pitfalls</vt:lpstr>
      <vt:lpstr>Finding the Cause and Preventing Recurrence</vt:lpstr>
      <vt:lpstr>Possible Precipitating Causes or Factors in DKA: Type 1 Diabetes</vt:lpstr>
      <vt:lpstr>Possible Precipitating Causes or Factors in DKA: Type 2 Diabetes</vt:lpstr>
      <vt:lpstr>DKA and SGLT2 Inhibitor Therapy</vt:lpstr>
      <vt:lpstr>Predischarge Checklist</vt:lpstr>
      <vt:lpstr>Education in Type 1 Diabetes to Prevent DKA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Etie Moghissi</dc:creator>
  <cp:lastModifiedBy>Amanda M. Justice</cp:lastModifiedBy>
  <cp:revision>176</cp:revision>
  <dcterms:created xsi:type="dcterms:W3CDTF">2012-11-21T15:35:04Z</dcterms:created>
  <dcterms:modified xsi:type="dcterms:W3CDTF">2017-02-10T22:36:28Z</dcterms:modified>
</cp:coreProperties>
</file>